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docProps/custom.xml" ContentType="application/vnd.openxmlformats-officedocument.custom-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Default Extension="png" ContentType="image/png"/>
  <Override PartName="/ppt/slideLayouts/slideLayout7.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3" r:id="rId5"/>
  </p:sldMasterIdLst>
  <p:notesMasterIdLst>
    <p:notesMasterId r:id="rId46"/>
  </p:notesMasterIdLst>
  <p:handoutMasterIdLst>
    <p:handoutMasterId r:id="rId47"/>
  </p:handoutMasterIdLst>
  <p:sldIdLst>
    <p:sldId id="256" r:id="rId6"/>
    <p:sldId id="268" r:id="rId7"/>
    <p:sldId id="269" r:id="rId8"/>
    <p:sldId id="270" r:id="rId9"/>
    <p:sldId id="272" r:id="rId10"/>
    <p:sldId id="273" r:id="rId11"/>
    <p:sldId id="274" r:id="rId12"/>
    <p:sldId id="275" r:id="rId13"/>
    <p:sldId id="276" r:id="rId14"/>
    <p:sldId id="278" r:id="rId15"/>
    <p:sldId id="279" r:id="rId16"/>
    <p:sldId id="280" r:id="rId17"/>
    <p:sldId id="282" r:id="rId18"/>
    <p:sldId id="288" r:id="rId19"/>
    <p:sldId id="283" r:id="rId20"/>
    <p:sldId id="284" r:id="rId21"/>
    <p:sldId id="285" r:id="rId22"/>
    <p:sldId id="312" r:id="rId23"/>
    <p:sldId id="313" r:id="rId24"/>
    <p:sldId id="314" r:id="rId25"/>
    <p:sldId id="286" r:id="rId26"/>
    <p:sldId id="308" r:id="rId27"/>
    <p:sldId id="302" r:id="rId28"/>
    <p:sldId id="303" r:id="rId29"/>
    <p:sldId id="304" r:id="rId30"/>
    <p:sldId id="305" r:id="rId31"/>
    <p:sldId id="306" r:id="rId32"/>
    <p:sldId id="307" r:id="rId33"/>
    <p:sldId id="309" r:id="rId34"/>
    <p:sldId id="311" r:id="rId35"/>
    <p:sldId id="292" r:id="rId36"/>
    <p:sldId id="293" r:id="rId37"/>
    <p:sldId id="294" r:id="rId38"/>
    <p:sldId id="310" r:id="rId39"/>
    <p:sldId id="265" r:id="rId40"/>
    <p:sldId id="281" r:id="rId41"/>
    <p:sldId id="290" r:id="rId42"/>
    <p:sldId id="287" r:id="rId43"/>
    <p:sldId id="289" r:id="rId44"/>
    <p:sldId id="277" r:id="rId45"/>
  </p:sldIdLst>
  <p:sldSz cx="9144000" cy="6858000" type="screen4x3"/>
  <p:notesSz cx="7099300" cy="102346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2007A"/>
    <a:srgbClr val="FF0066"/>
    <a:srgbClr val="A8B1B6"/>
    <a:srgbClr val="004B8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C083E6E3-FA7D-4D7B-A595-EF9225AFEA82}">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435" autoAdjust="0"/>
    <p:restoredTop sz="86541" autoAdjust="0"/>
  </p:normalViewPr>
  <p:slideViewPr>
    <p:cSldViewPr showGuides="1">
      <p:cViewPr varScale="1">
        <p:scale>
          <a:sx n="95" d="100"/>
          <a:sy n="95" d="100"/>
        </p:scale>
        <p:origin x="-378" y="-90"/>
      </p:cViewPr>
      <p:guideLst>
        <p:guide orient="horz" pos="845"/>
        <p:guide orient="horz" pos="595"/>
        <p:guide orient="horz" pos="3838"/>
        <p:guide orient="horz" pos="1207"/>
        <p:guide pos="295"/>
        <p:guide pos="5465"/>
      </p:guideLst>
    </p:cSldViewPr>
  </p:slideViewPr>
  <p:outlineViewPr>
    <p:cViewPr>
      <p:scale>
        <a:sx n="33" d="100"/>
        <a:sy n="33" d="100"/>
      </p:scale>
      <p:origin x="0" y="65880"/>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60" d="100"/>
          <a:sy n="60" d="100"/>
        </p:scale>
        <p:origin x="-2910" y="-84"/>
      </p:cViewPr>
      <p:guideLst>
        <p:guide orient="horz" pos="3224"/>
        <p:guide pos="2236"/>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liennummernplatzhalter 4"/>
          <p:cNvSpPr>
            <a:spLocks noGrp="1"/>
          </p:cNvSpPr>
          <p:nvPr>
            <p:ph type="sldNum" sz="quarter" idx="3"/>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000" smtClean="0">
                <a:latin typeface="Arial" pitchFamily="34" charset="0"/>
                <a:cs typeface="Arial" pitchFamily="34" charset="0"/>
              </a:defRPr>
            </a:lvl1pPr>
          </a:lstStyle>
          <a:p>
            <a:pPr>
              <a:defRPr/>
            </a:pPr>
            <a:fld id="{C47BBE49-149B-4053-A6F0-B3563302C5C8}" type="slidenum">
              <a:rPr lang="de-DE"/>
              <a:pPr>
                <a:defRPr/>
              </a:pPr>
              <a:t>‹Nr.›</a:t>
            </a:fld>
            <a:endParaRPr lang="de-DE" dirty="0"/>
          </a:p>
        </p:txBody>
      </p:sp>
      <p:sp>
        <p:nvSpPr>
          <p:cNvPr id="9" name="Rectangle 17"/>
          <p:cNvSpPr>
            <a:spLocks noChangeArrowheads="1"/>
          </p:cNvSpPr>
          <p:nvPr/>
        </p:nvSpPr>
        <p:spPr bwMode="auto">
          <a:xfrm>
            <a:off x="4483100" y="276225"/>
            <a:ext cx="2257425" cy="460375"/>
          </a:xfrm>
          <a:prstGeom prst="rect">
            <a:avLst/>
          </a:prstGeom>
          <a:solidFill>
            <a:srgbClr val="D4D8D6"/>
          </a:solidFill>
          <a:ln w="9525">
            <a:noFill/>
            <a:miter lim="800000"/>
            <a:headEnd/>
            <a:tailEnd/>
          </a:ln>
          <a:effectLst/>
        </p:spPr>
        <p:txBody>
          <a:bodyPr wrap="none" lIns="104703" tIns="52352" rIns="104703" bIns="52352" anchor="ctr"/>
          <a:lstStyle/>
          <a:p>
            <a:pPr fontAlgn="auto">
              <a:spcBef>
                <a:spcPts val="0"/>
              </a:spcBef>
              <a:spcAft>
                <a:spcPts val="0"/>
              </a:spcAft>
              <a:defRPr/>
            </a:pPr>
            <a:endParaRPr lang="de-DE" dirty="0">
              <a:latin typeface="Arial" pitchFamily="34" charset="0"/>
              <a:cs typeface="Arial" pitchFamily="34" charset="0"/>
            </a:endParaRPr>
          </a:p>
        </p:txBody>
      </p:sp>
      <p:sp>
        <p:nvSpPr>
          <p:cNvPr id="10" name="Rectangle 5"/>
          <p:cNvSpPr>
            <a:spLocks noChangeArrowheads="1"/>
          </p:cNvSpPr>
          <p:nvPr/>
        </p:nvSpPr>
        <p:spPr bwMode="auto">
          <a:xfrm>
            <a:off x="231775" y="276225"/>
            <a:ext cx="4262438" cy="460375"/>
          </a:xfrm>
          <a:prstGeom prst="rect">
            <a:avLst/>
          </a:prstGeom>
          <a:solidFill>
            <a:srgbClr val="004B8D"/>
          </a:solidFill>
          <a:ln w="9525">
            <a:noFill/>
            <a:miter lim="800000"/>
            <a:headEnd/>
            <a:tailEnd/>
          </a:ln>
          <a:effectLst/>
        </p:spPr>
        <p:txBody>
          <a:bodyPr wrap="none" lIns="104703" tIns="52352" rIns="104703" bIns="52352" anchor="ctr"/>
          <a:lstStyle/>
          <a:p>
            <a:pPr fontAlgn="auto">
              <a:spcBef>
                <a:spcPts val="0"/>
              </a:spcBef>
              <a:spcAft>
                <a:spcPts val="0"/>
              </a:spcAft>
              <a:defRPr/>
            </a:pPr>
            <a:endParaRPr lang="de-DE" dirty="0">
              <a:latin typeface="Arial" pitchFamily="34" charset="0"/>
              <a:cs typeface="Arial" pitchFamily="34" charset="0"/>
            </a:endParaRPr>
          </a:p>
        </p:txBody>
      </p:sp>
      <p:pic>
        <p:nvPicPr>
          <p:cNvPr id="14341" name="Picture 16" descr="HDM.WMF"/>
          <p:cNvPicPr>
            <a:picLocks noChangeAspect="1"/>
          </p:cNvPicPr>
          <p:nvPr/>
        </p:nvPicPr>
        <p:blipFill>
          <a:blip r:embed="rId2" cstate="print"/>
          <a:srcRect/>
          <a:stretch>
            <a:fillRect/>
          </a:stretch>
        </p:blipFill>
        <p:spPr bwMode="auto">
          <a:xfrm>
            <a:off x="4881563" y="419100"/>
            <a:ext cx="1471612" cy="179388"/>
          </a:xfrm>
          <a:prstGeom prst="rect">
            <a:avLst/>
          </a:prstGeom>
          <a:noFill/>
          <a:ln w="9525">
            <a:noFill/>
            <a:miter lim="800000"/>
            <a:headEnd/>
            <a:tailEnd/>
          </a:ln>
        </p:spPr>
      </p:pic>
      <p:sp>
        <p:nvSpPr>
          <p:cNvPr id="2" name="Kopfzeilenplatzhalter 1"/>
          <p:cNvSpPr>
            <a:spLocks noGrp="1"/>
          </p:cNvSpPr>
          <p:nvPr>
            <p:ph type="hdr" sz="quarter"/>
          </p:nvPr>
        </p:nvSpPr>
        <p:spPr>
          <a:xfrm>
            <a:off x="295275" y="352425"/>
            <a:ext cx="4141788" cy="366713"/>
          </a:xfrm>
          <a:prstGeom prst="rect">
            <a:avLst/>
          </a:prstGeom>
        </p:spPr>
        <p:txBody>
          <a:bodyPr vert="horz" lIns="99048" tIns="49524" rIns="99048" bIns="49524" rtlCol="0"/>
          <a:lstStyle>
            <a:lvl1pPr algn="l" fontAlgn="auto">
              <a:spcBef>
                <a:spcPts val="0"/>
              </a:spcBef>
              <a:spcAft>
                <a:spcPts val="0"/>
              </a:spcAft>
              <a:defRPr sz="1300" dirty="0">
                <a:solidFill>
                  <a:schemeClr val="bg1"/>
                </a:solidFill>
                <a:latin typeface="Arial" pitchFamily="34" charset="0"/>
                <a:cs typeface="Arial" pitchFamily="34" charset="0"/>
              </a:defRPr>
            </a:lvl1pPr>
          </a:lstStyle>
          <a:p>
            <a:pPr>
              <a:defRPr/>
            </a:pPr>
            <a:endParaRPr lang="de-DE"/>
          </a:p>
        </p:txBody>
      </p:sp>
    </p:spTree>
    <p:extLst>
      <p:ext uri="{BB962C8B-B14F-4D97-AF65-F5344CB8AC3E}">
        <p14:creationId xmlns:p14="http://schemas.microsoft.com/office/powerpoint/2010/main" xmlns="" val="23013053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575" cy="511175"/>
          </a:xfrm>
          <a:prstGeom prst="rect">
            <a:avLst/>
          </a:prstGeom>
        </p:spPr>
        <p:txBody>
          <a:bodyPr vert="horz" lIns="99048" tIns="49524" rIns="99048" bIns="49524" rtlCol="0"/>
          <a:lstStyle>
            <a:lvl1pPr algn="l" fontAlgn="auto">
              <a:spcBef>
                <a:spcPts val="0"/>
              </a:spcBef>
              <a:spcAft>
                <a:spcPts val="0"/>
              </a:spcAft>
              <a:defRPr sz="1300" dirty="0">
                <a:latin typeface="+mn-lt"/>
                <a:cs typeface="+mn-cs"/>
              </a:defRPr>
            </a:lvl1pPr>
          </a:lstStyle>
          <a:p>
            <a:pPr>
              <a:defRPr/>
            </a:pPr>
            <a:endParaRPr lang="de-DE"/>
          </a:p>
        </p:txBody>
      </p:sp>
      <p:sp>
        <p:nvSpPr>
          <p:cNvPr id="3" name="Datumsplatzhalter 2"/>
          <p:cNvSpPr>
            <a:spLocks noGrp="1"/>
          </p:cNvSpPr>
          <p:nvPr>
            <p:ph type="dt" idx="1"/>
          </p:nvPr>
        </p:nvSpPr>
        <p:spPr>
          <a:xfrm>
            <a:off x="4021138" y="0"/>
            <a:ext cx="3076575" cy="511175"/>
          </a:xfrm>
          <a:prstGeom prst="rect">
            <a:avLst/>
          </a:prstGeom>
        </p:spPr>
        <p:txBody>
          <a:bodyPr vert="horz" lIns="99048" tIns="49524" rIns="99048" bIns="49524" rtlCol="0"/>
          <a:lstStyle>
            <a:lvl1pPr algn="r" fontAlgn="auto">
              <a:spcBef>
                <a:spcPts val="0"/>
              </a:spcBef>
              <a:spcAft>
                <a:spcPts val="0"/>
              </a:spcAft>
              <a:defRPr sz="1300" smtClean="0">
                <a:latin typeface="+mn-lt"/>
                <a:cs typeface="+mn-cs"/>
              </a:defRPr>
            </a:lvl1pPr>
          </a:lstStyle>
          <a:p>
            <a:pPr>
              <a:defRPr/>
            </a:pPr>
            <a:fld id="{3D7CA398-4456-40D4-A137-41377F94EAE7}" type="datetimeFigureOut">
              <a:rPr lang="de-DE"/>
              <a:pPr>
                <a:defRPr/>
              </a:pPr>
              <a:t>04.11.2013</a:t>
            </a:fld>
            <a:endParaRPr lang="de-DE" dirty="0"/>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pPr lvl="0"/>
            <a:endParaRPr lang="de-DE" noProof="0" dirty="0"/>
          </a:p>
        </p:txBody>
      </p:sp>
      <p:sp>
        <p:nvSpPr>
          <p:cNvPr id="5" name="Notizenplatzhalter 4"/>
          <p:cNvSpPr>
            <a:spLocks noGrp="1"/>
          </p:cNvSpPr>
          <p:nvPr>
            <p:ph type="body" sz="quarter" idx="3"/>
          </p:nvPr>
        </p:nvSpPr>
        <p:spPr>
          <a:xfrm>
            <a:off x="709613" y="4860925"/>
            <a:ext cx="5680075" cy="4605338"/>
          </a:xfrm>
          <a:prstGeom prst="rect">
            <a:avLst/>
          </a:prstGeom>
        </p:spPr>
        <p:txBody>
          <a:bodyPr vert="horz" lIns="99048" tIns="49524" rIns="99048" bIns="49524" rtlCol="0">
            <a:normAutofit/>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endParaRPr lang="de-DE" noProof="0"/>
          </a:p>
        </p:txBody>
      </p:sp>
      <p:sp>
        <p:nvSpPr>
          <p:cNvPr id="6" name="Fußzeilenplatzhalter 5"/>
          <p:cNvSpPr>
            <a:spLocks noGrp="1"/>
          </p:cNvSpPr>
          <p:nvPr>
            <p:ph type="ftr" sz="quarter" idx="4"/>
          </p:nvPr>
        </p:nvSpPr>
        <p:spPr>
          <a:xfrm>
            <a:off x="0" y="9721850"/>
            <a:ext cx="3076575" cy="511175"/>
          </a:xfrm>
          <a:prstGeom prst="rect">
            <a:avLst/>
          </a:prstGeom>
        </p:spPr>
        <p:txBody>
          <a:bodyPr vert="horz" lIns="99048" tIns="49524" rIns="99048" bIns="49524" rtlCol="0" anchor="b"/>
          <a:lstStyle>
            <a:lvl1pPr algn="l" fontAlgn="auto">
              <a:spcBef>
                <a:spcPts val="0"/>
              </a:spcBef>
              <a:spcAft>
                <a:spcPts val="0"/>
              </a:spcAft>
              <a:defRPr sz="1300" dirty="0">
                <a:latin typeface="+mn-lt"/>
                <a:cs typeface="+mn-cs"/>
              </a:defRPr>
            </a:lvl1pPr>
          </a:lstStyle>
          <a:p>
            <a:pPr>
              <a:defRPr/>
            </a:pPr>
            <a:endParaRPr lang="de-DE"/>
          </a:p>
        </p:txBody>
      </p:sp>
      <p:sp>
        <p:nvSpPr>
          <p:cNvPr id="7" name="Foliennummernplatzhalter 6"/>
          <p:cNvSpPr>
            <a:spLocks noGrp="1"/>
          </p:cNvSpPr>
          <p:nvPr>
            <p:ph type="sldNum" sz="quarter" idx="5"/>
          </p:nvPr>
        </p:nvSpPr>
        <p:spPr>
          <a:xfrm>
            <a:off x="4021138" y="9721850"/>
            <a:ext cx="3076575" cy="511175"/>
          </a:xfrm>
          <a:prstGeom prst="rect">
            <a:avLst/>
          </a:prstGeom>
        </p:spPr>
        <p:txBody>
          <a:bodyPr vert="horz" lIns="99048" tIns="49524" rIns="99048" bIns="49524" rtlCol="0" anchor="b"/>
          <a:lstStyle>
            <a:lvl1pPr algn="r" fontAlgn="auto">
              <a:spcBef>
                <a:spcPts val="0"/>
              </a:spcBef>
              <a:spcAft>
                <a:spcPts val="0"/>
              </a:spcAft>
              <a:defRPr sz="1300" smtClean="0">
                <a:latin typeface="+mn-lt"/>
                <a:cs typeface="+mn-cs"/>
              </a:defRPr>
            </a:lvl1pPr>
          </a:lstStyle>
          <a:p>
            <a:pPr>
              <a:defRPr/>
            </a:pPr>
            <a:fld id="{CA768CC0-7499-4175-BB36-91D01DF8F3FC}" type="slidenum">
              <a:rPr lang="de-DE"/>
              <a:pPr>
                <a:defRPr/>
              </a:pPr>
              <a:t>‹Nr.›</a:t>
            </a:fld>
            <a:endParaRPr lang="de-DE" dirty="0"/>
          </a:p>
        </p:txBody>
      </p:sp>
    </p:spTree>
    <p:extLst>
      <p:ext uri="{BB962C8B-B14F-4D97-AF65-F5344CB8AC3E}">
        <p14:creationId xmlns:p14="http://schemas.microsoft.com/office/powerpoint/2010/main" xmlns="" val="6678669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100" dirty="0" smtClean="0"/>
              <a:t>The PDF Toolbox option "Multicolor" is a tool for evaluating how well spot colors have been converted into an extended gamut. This tool can be used to check all spot colors for which a Lab formula is available. </a:t>
            </a:r>
            <a:endParaRPr lang="de-DE" sz="1100" dirty="0" smtClean="0"/>
          </a:p>
          <a:p>
            <a:r>
              <a:rPr lang="en-US" sz="1100" dirty="0" smtClean="0"/>
              <a:t>The Multicolor tool identifies the spot colors on the current PDF page and their device-independent color, i.e. the Lab or ICC-based spot color definition. The user can select a Multicolor color profile to describe the print process. Using this profile, spot colors are converted to process colors and then back again to Lab. The difference to the original Lab value can be calculated from the original and the Lab value from the transformation and output as a ∆E 2000 value. In addition, the before-and-after colors are shown in a color field on the screen as a visual check. </a:t>
            </a:r>
            <a:endParaRPr lang="de-DE" sz="1100" dirty="0" smtClean="0"/>
          </a:p>
          <a:p>
            <a:endParaRPr lang="de-DE" dirty="0"/>
          </a:p>
        </p:txBody>
      </p:sp>
      <p:sp>
        <p:nvSpPr>
          <p:cNvPr id="4" name="Foliennummernplatzhalter 3"/>
          <p:cNvSpPr>
            <a:spLocks noGrp="1"/>
          </p:cNvSpPr>
          <p:nvPr>
            <p:ph type="sldNum" sz="quarter" idx="10"/>
          </p:nvPr>
        </p:nvSpPr>
        <p:spPr/>
        <p:txBody>
          <a:bodyPr/>
          <a:lstStyle/>
          <a:p>
            <a:pPr>
              <a:defRPr/>
            </a:pPr>
            <a:fld id="{EF124B2F-5F6D-4BA8-906D-97554EA76E73}" type="slidenum">
              <a:rPr lang="de-DE" smtClean="0"/>
              <a:pPr>
                <a:defRPr/>
              </a:pPr>
              <a:t>14</a:t>
            </a:fld>
            <a:endParaRPr lang="de-DE"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100" dirty="0" smtClean="0"/>
              <a:t>The PDF Toolbox option "Multicolor" is a tool for evaluating how well spot colors have been converted into an extended gamut. This tool can be used to check all spot colors for which a Lab formula is available. </a:t>
            </a:r>
            <a:endParaRPr lang="de-DE" sz="1100" dirty="0" smtClean="0"/>
          </a:p>
          <a:p>
            <a:r>
              <a:rPr lang="en-US" sz="1100" dirty="0" smtClean="0"/>
              <a:t>The Multicolor tool identifies the spot colors on the current PDF page and their device-independent color, i.e. the Lab or ICC-based spot color definition. The user can select a Multicolor color profile to describe the print process. Using this profile, spot colors are converted to process colors and then back again to Lab. The difference to the original Lab value can be calculated from the original and the Lab value from the transformation and output as a ∆E 2000 value. In addition, the before-and-after colors are shown in a color field on the screen as a visual check. </a:t>
            </a:r>
            <a:endParaRPr lang="de-DE" sz="1100" dirty="0" smtClean="0"/>
          </a:p>
          <a:p>
            <a:endParaRPr lang="de-DE" dirty="0"/>
          </a:p>
        </p:txBody>
      </p:sp>
      <p:sp>
        <p:nvSpPr>
          <p:cNvPr id="4" name="Foliennummernplatzhalter 3"/>
          <p:cNvSpPr>
            <a:spLocks noGrp="1"/>
          </p:cNvSpPr>
          <p:nvPr>
            <p:ph type="sldNum" sz="quarter" idx="10"/>
          </p:nvPr>
        </p:nvSpPr>
        <p:spPr/>
        <p:txBody>
          <a:bodyPr/>
          <a:lstStyle/>
          <a:p>
            <a:pPr>
              <a:defRPr/>
            </a:pPr>
            <a:fld id="{EF124B2F-5F6D-4BA8-906D-97554EA76E73}" type="slidenum">
              <a:rPr lang="de-DE" smtClean="0"/>
              <a:pPr>
                <a:defRPr/>
              </a:pPr>
              <a:t>15</a:t>
            </a:fld>
            <a:endParaRPr lang="de-DE"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F578FE1B-C241-4EC9-BDDE-611BED2B1EF7}" type="slidenum">
              <a:rPr lang="de-DE" smtClean="0"/>
              <a:pPr>
                <a:defRPr/>
              </a:pPr>
              <a:t>19</a:t>
            </a:fld>
            <a:endParaRPr lang="de-DE"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F518584B-C3B8-49AF-A1F6-A4B2AAA88C61}" type="slidenum">
              <a:rPr lang="de-DE" smtClean="0"/>
              <a:pPr>
                <a:defRPr/>
              </a:pPr>
              <a:t>28</a:t>
            </a:fld>
            <a:endParaRPr lang="de-DE"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p:spPr>
      </p:sp>
      <p:sp>
        <p:nvSpPr>
          <p:cNvPr id="440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Foliennummernplatzhalter 3"/>
          <p:cNvSpPr>
            <a:spLocks noGrp="1"/>
          </p:cNvSpPr>
          <p:nvPr>
            <p:ph type="sldNum" sz="quarter" idx="5"/>
          </p:nvPr>
        </p:nvSpPr>
        <p:spPr/>
        <p:txBody>
          <a:bodyPr/>
          <a:lstStyle/>
          <a:p>
            <a:pPr>
              <a:defRPr/>
            </a:pPr>
            <a:fld id="{E1BDF539-BC05-4792-8F50-F522C4A05587}" type="slidenum">
              <a:rPr lang="de-DE" smtClean="0"/>
              <a:pPr>
                <a:defRPr/>
              </a:pPr>
              <a:t>31</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en-US" sz="1100" dirty="0" smtClean="0"/>
              <a:t>The PDF Toolbox option "Multicolor" is a tool for evaluating how well spot colors have been converted into an extended gamut. This tool can be used to check all spot colors for which a Lab formula is available. </a:t>
            </a:r>
            <a:endParaRPr lang="de-DE" sz="1100" dirty="0" smtClean="0"/>
          </a:p>
          <a:p>
            <a:r>
              <a:rPr lang="en-US" sz="1100" dirty="0" smtClean="0"/>
              <a:t>The Multicolor tool identifies the spot colors on the current PDF page and their device-independent color, i.e. the Lab or ICC-based spot color definition. The user can select a Multicolor color profile to describe the print process. Using this profile, spot colors are converted to process colors and then back again to Lab. The difference to the original Lab value can be calculated from the original and the Lab value from the transformation and output as a ∆E 2000 value. In addition, the before-and-after colors are shown in a color field on the screen as a visual check. </a:t>
            </a:r>
            <a:endParaRPr lang="de-DE" sz="1100" dirty="0" smtClean="0"/>
          </a:p>
          <a:p>
            <a:endParaRPr lang="de-DE" dirty="0"/>
          </a:p>
        </p:txBody>
      </p:sp>
      <p:sp>
        <p:nvSpPr>
          <p:cNvPr id="4" name="Foliennummernplatzhalter 3"/>
          <p:cNvSpPr>
            <a:spLocks noGrp="1"/>
          </p:cNvSpPr>
          <p:nvPr>
            <p:ph type="sldNum" sz="quarter" idx="10"/>
          </p:nvPr>
        </p:nvSpPr>
        <p:spPr/>
        <p:txBody>
          <a:bodyPr/>
          <a:lstStyle/>
          <a:p>
            <a:pPr>
              <a:defRPr/>
            </a:pPr>
            <a:fld id="{EF124B2F-5F6D-4BA8-906D-97554EA76E73}" type="slidenum">
              <a:rPr lang="de-DE" smtClean="0"/>
              <a:pPr>
                <a:defRPr/>
              </a:pPr>
              <a:t>38</a:t>
            </a:fld>
            <a:endParaRPr lang="de-DE"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3" name="Grafik 12" descr="anwendertage.jpg"/>
          <p:cNvPicPr>
            <a:picLocks noChangeAspect="1"/>
          </p:cNvPicPr>
          <p:nvPr userDrawn="1"/>
        </p:nvPicPr>
        <p:blipFill>
          <a:blip r:embed="rId2" cstate="print"/>
          <a:stretch>
            <a:fillRect/>
          </a:stretch>
        </p:blipFill>
        <p:spPr>
          <a:xfrm>
            <a:off x="0" y="0"/>
            <a:ext cx="9144000" cy="6858000"/>
          </a:xfrm>
          <a:prstGeom prst="rect">
            <a:avLst/>
          </a:prstGeom>
        </p:spPr>
      </p:pic>
      <p:sp>
        <p:nvSpPr>
          <p:cNvPr id="7" name="Rectangle 3"/>
          <p:cNvSpPr>
            <a:spLocks noChangeArrowheads="1"/>
          </p:cNvSpPr>
          <p:nvPr userDrawn="1"/>
        </p:nvSpPr>
        <p:spPr bwMode="auto">
          <a:xfrm>
            <a:off x="0" y="4154488"/>
            <a:ext cx="5705475" cy="1096962"/>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de-DE" dirty="0">
              <a:latin typeface="+mn-lt"/>
              <a:cs typeface="+mn-cs"/>
            </a:endParaRPr>
          </a:p>
        </p:txBody>
      </p:sp>
      <p:sp>
        <p:nvSpPr>
          <p:cNvPr id="11" name="Rectangle 3"/>
          <p:cNvSpPr>
            <a:spLocks noChangeArrowheads="1"/>
          </p:cNvSpPr>
          <p:nvPr userDrawn="1"/>
        </p:nvSpPr>
        <p:spPr bwMode="auto">
          <a:xfrm>
            <a:off x="5695950" y="4154488"/>
            <a:ext cx="3446463" cy="1096962"/>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de-DE" dirty="0">
              <a:latin typeface="+mn-lt"/>
              <a:cs typeface="+mn-cs"/>
            </a:endParaRPr>
          </a:p>
        </p:txBody>
      </p:sp>
      <p:pic>
        <p:nvPicPr>
          <p:cNvPr id="12" name="Picture 10" descr="HDM.WMF"/>
          <p:cNvPicPr>
            <a:picLocks noChangeAspect="1"/>
          </p:cNvPicPr>
          <p:nvPr userDrawn="1"/>
        </p:nvPicPr>
        <p:blipFill>
          <a:blip r:embed="rId3" cstate="print"/>
          <a:srcRect/>
          <a:stretch>
            <a:fillRect/>
          </a:stretch>
        </p:blipFill>
        <p:spPr bwMode="auto">
          <a:xfrm>
            <a:off x="6534150" y="4613275"/>
            <a:ext cx="1763713" cy="179388"/>
          </a:xfrm>
          <a:prstGeom prst="rect">
            <a:avLst/>
          </a:prstGeom>
          <a:noFill/>
          <a:ln w="9525">
            <a:noFill/>
            <a:miter lim="800000"/>
            <a:headEnd/>
            <a:tailEnd/>
          </a:ln>
        </p:spPr>
      </p:pic>
      <p:sp>
        <p:nvSpPr>
          <p:cNvPr id="8" name="Textplatzhalter 7"/>
          <p:cNvSpPr>
            <a:spLocks noGrp="1"/>
          </p:cNvSpPr>
          <p:nvPr>
            <p:ph type="body" sz="quarter" idx="10"/>
          </p:nvPr>
        </p:nvSpPr>
        <p:spPr>
          <a:xfrm>
            <a:off x="428400" y="4143600"/>
            <a:ext cx="5144400" cy="276999"/>
          </a:xfrm>
          <a:prstGeom prst="rect">
            <a:avLst/>
          </a:prstGeom>
        </p:spPr>
        <p:txBody>
          <a:bodyPr>
            <a:spAutoFit/>
          </a:bodyPr>
          <a:lstStyle>
            <a:lvl1pPr marL="0" indent="0">
              <a:lnSpc>
                <a:spcPct val="100000"/>
              </a:lnSpc>
              <a:spcBef>
                <a:spcPts val="288"/>
              </a:spcBef>
              <a:buNone/>
              <a:defRPr sz="1200" i="1" baseline="0">
                <a:solidFill>
                  <a:schemeClr val="bg1"/>
                </a:solidFill>
                <a:latin typeface="Arial" pitchFamily="34" charset="0"/>
                <a:cs typeface="Arial" pitchFamily="34" charset="0"/>
              </a:defRPr>
            </a:lvl1pPr>
          </a:lstStyle>
          <a:p>
            <a:pPr lvl="0"/>
            <a:r>
              <a:rPr lang="de-DE" smtClean="0"/>
              <a:t>Textmasterformate durch Klicken bearbeiten</a:t>
            </a:r>
          </a:p>
        </p:txBody>
      </p:sp>
      <p:sp>
        <p:nvSpPr>
          <p:cNvPr id="9" name="Textplatzhalter 7"/>
          <p:cNvSpPr>
            <a:spLocks noGrp="1"/>
          </p:cNvSpPr>
          <p:nvPr>
            <p:ph type="body" sz="quarter" idx="11"/>
          </p:nvPr>
        </p:nvSpPr>
        <p:spPr>
          <a:xfrm>
            <a:off x="428400" y="4363200"/>
            <a:ext cx="5144400" cy="630942"/>
          </a:xfrm>
          <a:prstGeom prst="rect">
            <a:avLst/>
          </a:prstGeom>
        </p:spPr>
        <p:txBody>
          <a:bodyPr>
            <a:spAutoFit/>
          </a:bodyPr>
          <a:lstStyle>
            <a:lvl1pPr marL="0" indent="0">
              <a:lnSpc>
                <a:spcPts val="2100"/>
              </a:lnSpc>
              <a:spcBef>
                <a:spcPts val="0"/>
              </a:spcBef>
              <a:spcAft>
                <a:spcPts val="0"/>
              </a:spcAft>
              <a:buNone/>
              <a:defRPr sz="2000" b="0" i="0" baseline="0">
                <a:solidFill>
                  <a:schemeClr val="bg1"/>
                </a:solidFill>
                <a:latin typeface="Arial" pitchFamily="34" charset="0"/>
                <a:cs typeface="Arial" pitchFamily="34" charset="0"/>
              </a:defRPr>
            </a:lvl1pPr>
          </a:lstStyle>
          <a:p>
            <a:pPr lvl="0"/>
            <a:r>
              <a:rPr lang="de-DE" smtClean="0"/>
              <a:t>Textmasterformate durch Klicken bearbeiten</a:t>
            </a:r>
          </a:p>
        </p:txBody>
      </p:sp>
      <p:sp>
        <p:nvSpPr>
          <p:cNvPr id="10" name="Textplatzhalter 7"/>
          <p:cNvSpPr>
            <a:spLocks noGrp="1"/>
          </p:cNvSpPr>
          <p:nvPr>
            <p:ph type="body" sz="quarter" idx="12"/>
          </p:nvPr>
        </p:nvSpPr>
        <p:spPr>
          <a:xfrm>
            <a:off x="428400" y="4953600"/>
            <a:ext cx="5144400" cy="276999"/>
          </a:xfrm>
          <a:prstGeom prst="rect">
            <a:avLst/>
          </a:prstGeom>
        </p:spPr>
        <p:txBody>
          <a:bodyPr>
            <a:spAutoFit/>
          </a:bodyPr>
          <a:lstStyle>
            <a:lvl1pPr marL="0" indent="0">
              <a:lnSpc>
                <a:spcPct val="100000"/>
              </a:lnSpc>
              <a:spcBef>
                <a:spcPts val="288"/>
              </a:spcBef>
              <a:buNone/>
              <a:defRPr sz="1200" i="0" baseline="0">
                <a:solidFill>
                  <a:schemeClr val="bg1"/>
                </a:solidFill>
                <a:latin typeface="Arial" pitchFamily="34" charset="0"/>
                <a:cs typeface="Arial" pitchFamily="34" charset="0"/>
              </a:defRPr>
            </a:lvl1pPr>
          </a:lstStyle>
          <a:p>
            <a:pPr lvl="0"/>
            <a:r>
              <a:rPr lang="de-DE" smtClean="0"/>
              <a:t>Textmasterformate durch Klicken bearbeiten</a:t>
            </a:r>
          </a:p>
        </p:txBody>
      </p:sp>
      <p:pic>
        <p:nvPicPr>
          <p:cNvPr id="14" name="Picture 3" descr="C:\Users\User\Desktop\PAT_2012.png"/>
          <p:cNvPicPr>
            <a:picLocks noChangeAspect="1" noChangeArrowheads="1"/>
          </p:cNvPicPr>
          <p:nvPr userDrawn="1"/>
        </p:nvPicPr>
        <p:blipFill rotWithShape="1">
          <a:blip r:embed="rId4" cstate="print">
            <a:extLst>
              <a:ext uri="{28A0092B-C50C-407E-A947-70E740481C1C}">
                <a14:useLocalDpi xmlns:a14="http://schemas.microsoft.com/office/drawing/2010/main" xmlns=""/>
              </a:ext>
            </a:extLst>
          </a:blip>
          <a:srcRect/>
          <a:stretch/>
        </p:blipFill>
        <p:spPr bwMode="auto">
          <a:xfrm>
            <a:off x="6012916" y="904748"/>
            <a:ext cx="2507488" cy="647764"/>
          </a:xfrm>
          <a:prstGeom prst="rect">
            <a:avLst/>
          </a:prstGeom>
          <a:noFill/>
        </p:spPr>
      </p:pic>
      <p:sp>
        <p:nvSpPr>
          <p:cNvPr id="15" name="Textfeld 4"/>
          <p:cNvSpPr txBox="1">
            <a:spLocks noChangeArrowheads="1"/>
          </p:cNvSpPr>
          <p:nvPr userDrawn="1"/>
        </p:nvSpPr>
        <p:spPr bwMode="auto">
          <a:xfrm>
            <a:off x="5759450" y="1665288"/>
            <a:ext cx="2520950" cy="307777"/>
          </a:xfrm>
          <a:prstGeom prst="rect">
            <a:avLst/>
          </a:prstGeom>
          <a:noFill/>
          <a:ln w="9525">
            <a:noFill/>
            <a:miter lim="800000"/>
            <a:headEnd/>
            <a:tailEnd/>
          </a:ln>
        </p:spPr>
        <p:txBody>
          <a:bodyPr>
            <a:spAutoFit/>
          </a:bodyPr>
          <a:lstStyle/>
          <a:p>
            <a:pPr algn="r"/>
            <a:r>
              <a:rPr lang="de-DE" sz="1400" dirty="0" smtClean="0">
                <a:solidFill>
                  <a:schemeClr val="bg1"/>
                </a:solidFill>
                <a:latin typeface="HeidelbergGothicMl-Light" pitchFamily="50" charset="0"/>
              </a:rPr>
              <a:t>8. und</a:t>
            </a:r>
            <a:r>
              <a:rPr lang="de-DE" sz="1400" baseline="0" dirty="0" smtClean="0">
                <a:solidFill>
                  <a:schemeClr val="bg1"/>
                </a:solidFill>
                <a:latin typeface="HeidelbergGothicMl-Light" pitchFamily="50" charset="0"/>
              </a:rPr>
              <a:t> 9. November 2013</a:t>
            </a:r>
            <a:endParaRPr lang="en-US" sz="1500" dirty="0">
              <a:solidFill>
                <a:schemeClr val="bg1"/>
              </a:solidFill>
              <a:latin typeface="HeidelbergGothicMl-Light" pitchFamily="50"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itle (2 lines) and Content (2 columns)">
    <p:spTree>
      <p:nvGrpSpPr>
        <p:cNvPr id="1" name=""/>
        <p:cNvGrpSpPr/>
        <p:nvPr/>
      </p:nvGrpSpPr>
      <p:grpSpPr>
        <a:xfrm>
          <a:off x="0" y="0"/>
          <a:ext cx="0" cy="0"/>
          <a:chOff x="0" y="0"/>
          <a:chExt cx="0" cy="0"/>
        </a:xfrm>
      </p:grpSpPr>
      <p:sp>
        <p:nvSpPr>
          <p:cNvPr id="5" name="Inhaltsplatzhalter 2"/>
          <p:cNvSpPr>
            <a:spLocks noGrp="1"/>
          </p:cNvSpPr>
          <p:nvPr>
            <p:ph idx="1"/>
          </p:nvPr>
        </p:nvSpPr>
        <p:spPr>
          <a:xfrm>
            <a:off x="457200" y="2315521"/>
            <a:ext cx="4057200" cy="3942425"/>
          </a:xfrm>
        </p:spPr>
        <p:txBody>
          <a:bodyPr/>
          <a:lstStyle>
            <a:lvl1pPr>
              <a:defRPr sz="1800"/>
            </a:lvl1pPr>
            <a:lvl2pPr>
              <a:defRPr sz="1600"/>
            </a:lvl2pPr>
            <a:lvl3pPr>
              <a:defRPr sz="1600"/>
            </a:lvl3pPr>
            <a:lvl4pPr>
              <a:defRPr sz="1600"/>
            </a:lvl4pPr>
            <a:lvl5pPr>
              <a:defRPr sz="1600"/>
            </a:lvl5pPr>
          </a:lstStyle>
          <a:p>
            <a:pPr lvl="0"/>
            <a:endParaRPr lang="en-US" noProof="0"/>
          </a:p>
        </p:txBody>
      </p:sp>
      <p:sp>
        <p:nvSpPr>
          <p:cNvPr id="6" name="Inhaltsplatzhalter 2"/>
          <p:cNvSpPr>
            <a:spLocks noGrp="1"/>
          </p:cNvSpPr>
          <p:nvPr>
            <p:ph idx="12"/>
          </p:nvPr>
        </p:nvSpPr>
        <p:spPr>
          <a:xfrm>
            <a:off x="4658400" y="2315521"/>
            <a:ext cx="4024800" cy="3942425"/>
          </a:xfrm>
        </p:spPr>
        <p:txBody>
          <a:bodyPr/>
          <a:lstStyle>
            <a:lvl1pPr>
              <a:defRPr sz="1800"/>
            </a:lvl1pPr>
            <a:lvl2pPr>
              <a:defRPr sz="1600"/>
            </a:lvl2pPr>
            <a:lvl3pPr>
              <a:defRPr sz="1600"/>
            </a:lvl3pPr>
            <a:lvl4pPr>
              <a:defRPr sz="1600"/>
            </a:lvl4pPr>
            <a:lvl5pPr>
              <a:defRPr sz="1600"/>
            </a:lvl5pPr>
          </a:lstStyle>
          <a:p>
            <a:pPr lvl="0"/>
            <a:endParaRPr lang="en-US" noProof="0"/>
          </a:p>
        </p:txBody>
      </p:sp>
      <p:sp>
        <p:nvSpPr>
          <p:cNvPr id="7" name="Titel 1"/>
          <p:cNvSpPr>
            <a:spLocks noGrp="1"/>
          </p:cNvSpPr>
          <p:nvPr>
            <p:ph type="title"/>
          </p:nvPr>
        </p:nvSpPr>
        <p:spPr>
          <a:xfrm>
            <a:off x="457200" y="1114560"/>
            <a:ext cx="8229600" cy="1196640"/>
          </a:xfrm>
        </p:spPr>
        <p:txBody>
          <a:bodyPr/>
          <a:lstStyle>
            <a:lvl1pPr>
              <a:lnSpc>
                <a:spcPct val="110000"/>
              </a:lnSpc>
              <a:defRPr/>
            </a:lvl1pPr>
          </a:lstStyle>
          <a:p>
            <a:endParaRPr lang="en-US" noProof="0"/>
          </a:p>
        </p:txBody>
      </p:sp>
      <p:sp>
        <p:nvSpPr>
          <p:cNvPr id="9" name="Foliennummernplatzhalter 10"/>
          <p:cNvSpPr>
            <a:spLocks noGrp="1"/>
          </p:cNvSpPr>
          <p:nvPr>
            <p:ph type="sldNum" sz="quarter" idx="4"/>
          </p:nvPr>
        </p:nvSpPr>
        <p:spPr>
          <a:xfrm>
            <a:off x="6858000" y="6415202"/>
            <a:ext cx="2133600" cy="365125"/>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fld id="{35F63AA1-3ED1-4FD6-B253-7D6D59885C9A}" type="slidenum">
              <a:rPr lang="en-US" noProof="0" smtClean="0"/>
              <a:pPr/>
              <a:t>‹Nr.›</a:t>
            </a:fld>
            <a:endParaRPr lang="en-US" noProof="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Slide Number Placeholder 15"/>
          <p:cNvSpPr>
            <a:spLocks noGrp="1"/>
          </p:cNvSpPr>
          <p:nvPr>
            <p:ph type="sldNum" sz="quarter" idx="10"/>
          </p:nvPr>
        </p:nvSpPr>
        <p:spPr/>
        <p:txBody>
          <a:bodyPr/>
          <a:lstStyle>
            <a:lvl1pPr>
              <a:defRPr/>
            </a:lvl1pPr>
          </a:lstStyle>
          <a:p>
            <a:pPr>
              <a:defRPr/>
            </a:pPr>
            <a:fld id="{0F319817-B214-439D-BF37-B9D889AA4ED2}" type="slidenum">
              <a:rPr lang="de-DE"/>
              <a:pPr>
                <a:defRPr/>
              </a:pPr>
              <a:t>‹Nr.›</a:t>
            </a:fld>
            <a:endParaRPr lang="de-DE" dirty="0"/>
          </a:p>
        </p:txBody>
      </p:sp>
      <p:sp>
        <p:nvSpPr>
          <p:cNvPr id="3" name="Fußzeilenplatzhalter 8"/>
          <p:cNvSpPr>
            <a:spLocks noGrp="1"/>
          </p:cNvSpPr>
          <p:nvPr>
            <p:ph type="ftr" sz="quarter" idx="11"/>
          </p:nvPr>
        </p:nvSpPr>
        <p:spPr/>
        <p:txBody>
          <a:bodyPr/>
          <a:lstStyle>
            <a:lvl1pPr>
              <a:defRPr/>
            </a:lvl1pPr>
          </a:lstStyle>
          <a:p>
            <a:pPr>
              <a:defRPr/>
            </a:pPr>
            <a:r>
              <a:rPr lang="en-US" dirty="0"/>
              <a:t>● Titel ● Verfasser ● Datum</a:t>
            </a:r>
            <a:endParaRPr lang="de-D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827088" y="620713"/>
            <a:ext cx="7467600" cy="914400"/>
          </a:xfrm>
        </p:spPr>
        <p:txBody>
          <a:bodyPr/>
          <a:lstStyle/>
          <a:p>
            <a:r>
              <a:rPr lang="de-DE" smtClean="0"/>
              <a:t>Titelmasterformat durch Klicken bearbeiten</a:t>
            </a:r>
            <a:endParaRPr lang="en-US"/>
          </a:p>
        </p:txBody>
      </p:sp>
      <p:sp>
        <p:nvSpPr>
          <p:cNvPr id="3" name="Tabellenplatzhalter 2"/>
          <p:cNvSpPr>
            <a:spLocks noGrp="1"/>
          </p:cNvSpPr>
          <p:nvPr>
            <p:ph type="tbl" idx="1"/>
          </p:nvPr>
        </p:nvSpPr>
        <p:spPr>
          <a:xfrm>
            <a:off x="827088" y="1557338"/>
            <a:ext cx="7467600" cy="4191000"/>
          </a:xfrm>
        </p:spPr>
        <p:txBody>
          <a:bodyPr/>
          <a:lstStyle/>
          <a:p>
            <a:pPr lvl="0"/>
            <a:endParaRPr lang="en-US" noProof="0" dirty="0"/>
          </a:p>
        </p:txBody>
      </p:sp>
      <p:sp>
        <p:nvSpPr>
          <p:cNvPr id="4" name="Fußzeilenplatzhalter 3"/>
          <p:cNvSpPr>
            <a:spLocks noGrp="1"/>
          </p:cNvSpPr>
          <p:nvPr>
            <p:ph type="ftr" sz="quarter" idx="10"/>
          </p:nvPr>
        </p:nvSpPr>
        <p:spPr>
          <a:xfrm>
            <a:off x="1828800" y="6384925"/>
            <a:ext cx="496888" cy="92075"/>
          </a:xfrm>
        </p:spPr>
        <p:txBody>
          <a:bodyPr/>
          <a:lstStyle>
            <a:lvl1pPr>
              <a:defRPr/>
            </a:lvl1pPr>
          </a:lstStyle>
          <a:p>
            <a:pPr>
              <a:defRPr/>
            </a:pPr>
            <a:r>
              <a:rPr lang="en-GB" dirty="0"/>
              <a:t>• Dr. F. Haeuser • XG/HD•  </a:t>
            </a:r>
            <a:r>
              <a:rPr lang="en-GB" dirty="0" err="1"/>
              <a:t>Seite</a:t>
            </a:r>
            <a:r>
              <a:rPr lang="en-GB" dirty="0"/>
              <a:t>: </a:t>
            </a:r>
            <a:fld id="{C82D82D8-995E-436F-9BAB-EAB088C92918}" type="slidenum">
              <a:rPr lang="en-GB"/>
              <a:pPr>
                <a:defRPr/>
              </a:pPr>
              <a:t>‹Nr.›</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genda Folie">
    <p:spTree>
      <p:nvGrpSpPr>
        <p:cNvPr id="1" name=""/>
        <p:cNvGrpSpPr/>
        <p:nvPr/>
      </p:nvGrpSpPr>
      <p:grpSpPr>
        <a:xfrm>
          <a:off x="0" y="0"/>
          <a:ext cx="0" cy="0"/>
          <a:chOff x="0" y="0"/>
          <a:chExt cx="0" cy="0"/>
        </a:xfrm>
      </p:grpSpPr>
      <p:sp>
        <p:nvSpPr>
          <p:cNvPr id="2" name="Titel 1"/>
          <p:cNvSpPr>
            <a:spLocks noGrp="1"/>
          </p:cNvSpPr>
          <p:nvPr>
            <p:ph type="title"/>
          </p:nvPr>
        </p:nvSpPr>
        <p:spPr>
          <a:xfrm>
            <a:off x="457200" y="784800"/>
            <a:ext cx="8229600" cy="615600"/>
          </a:xfrm>
        </p:spPr>
        <p:txBody>
          <a:bodyPr/>
          <a:lstStyle>
            <a:lvl1pPr>
              <a:defRPr sz="3600"/>
            </a:lvl1pPr>
          </a:lstStyle>
          <a:p>
            <a:endParaRPr lang="de-DE" dirty="0"/>
          </a:p>
        </p:txBody>
      </p:sp>
      <p:sp>
        <p:nvSpPr>
          <p:cNvPr id="6" name="Textplatzhalter 5"/>
          <p:cNvSpPr>
            <a:spLocks noGrp="1"/>
          </p:cNvSpPr>
          <p:nvPr>
            <p:ph type="body" sz="quarter" idx="12"/>
          </p:nvPr>
        </p:nvSpPr>
        <p:spPr>
          <a:xfrm>
            <a:off x="457200" y="1929600"/>
            <a:ext cx="8229600" cy="4262400"/>
          </a:xfrm>
        </p:spPr>
        <p:txBody>
          <a:bodyPr/>
          <a:lstStyle>
            <a:lvl1pPr marL="355600" indent="-355600">
              <a:buFont typeface="+mj-lt"/>
              <a:buAutoNum type="arabicPeriod"/>
              <a:defRPr/>
            </a:lvl1pPr>
          </a:lstStyle>
          <a:p>
            <a:pPr lvl="0"/>
            <a:endParaRPr lang="de-DE" dirty="0" smtClean="0"/>
          </a:p>
        </p:txBody>
      </p:sp>
      <p:sp>
        <p:nvSpPr>
          <p:cNvPr id="4" name="Fußzeilenplatzhalter 9"/>
          <p:cNvSpPr>
            <a:spLocks noGrp="1"/>
          </p:cNvSpPr>
          <p:nvPr>
            <p:ph type="ftr" sz="quarter" idx="13"/>
          </p:nvPr>
        </p:nvSpPr>
        <p:spPr/>
        <p:txBody>
          <a:bodyPr/>
          <a:lstStyle>
            <a:lvl1pPr>
              <a:defRPr/>
            </a:lvl1pPr>
          </a:lstStyle>
          <a:p>
            <a:pPr>
              <a:defRPr/>
            </a:pPr>
            <a:r>
              <a:rPr lang="de-DE" smtClean="0"/>
              <a:t>● PAT Prinect Prepress &amp; Sammelformen ● W. Stoltenberg ● Oktober 2012</a:t>
            </a:r>
            <a:endParaRPr lang="de-DE"/>
          </a:p>
        </p:txBody>
      </p:sp>
      <p:sp>
        <p:nvSpPr>
          <p:cNvPr id="5" name="Foliennummernplatzhalter 10"/>
          <p:cNvSpPr>
            <a:spLocks noGrp="1"/>
          </p:cNvSpPr>
          <p:nvPr>
            <p:ph type="sldNum" sz="quarter" idx="14"/>
          </p:nvPr>
        </p:nvSpPr>
        <p:spPr/>
        <p:txBody>
          <a:bodyPr/>
          <a:lstStyle>
            <a:lvl1pPr>
              <a:defRPr/>
            </a:lvl1pPr>
          </a:lstStyle>
          <a:p>
            <a:pPr>
              <a:defRPr/>
            </a:pPr>
            <a:fld id="{0D4CCCDC-312B-45C1-B955-341691A43243}" type="slidenum">
              <a:rPr lang="de-DE"/>
              <a:pPr>
                <a:defRPr/>
              </a:pPr>
              <a:t>‹Nr.›</a:t>
            </a:fld>
            <a:endParaRPr lang="de-D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Überschrift (2 Zeilen) und Inhalt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997200"/>
          </a:xfrm>
        </p:spPr>
        <p:txBody>
          <a:bodyPr/>
          <a:lstStyle>
            <a:lvl1pPr>
              <a:lnSpc>
                <a:spcPct val="110000"/>
              </a:lnSpc>
              <a:defRPr/>
            </a:lvl1pPr>
          </a:lstStyle>
          <a:p>
            <a:endParaRPr lang="de-DE" dirty="0"/>
          </a:p>
        </p:txBody>
      </p:sp>
      <p:sp>
        <p:nvSpPr>
          <p:cNvPr id="5" name="Inhaltsplatzhalter 2"/>
          <p:cNvSpPr>
            <a:spLocks noGrp="1"/>
          </p:cNvSpPr>
          <p:nvPr>
            <p:ph idx="1"/>
          </p:nvPr>
        </p:nvSpPr>
        <p:spPr>
          <a:xfrm>
            <a:off x="457200" y="1929600"/>
            <a:ext cx="8229600" cy="4132800"/>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ußzeilenplatzhalter 9"/>
          <p:cNvSpPr>
            <a:spLocks noGrp="1"/>
          </p:cNvSpPr>
          <p:nvPr>
            <p:ph type="ftr" sz="quarter" idx="10"/>
          </p:nvPr>
        </p:nvSpPr>
        <p:spPr/>
        <p:txBody>
          <a:bodyPr/>
          <a:lstStyle>
            <a:lvl1pPr>
              <a:defRPr/>
            </a:lvl1pPr>
          </a:lstStyle>
          <a:p>
            <a:pPr>
              <a:defRPr/>
            </a:pPr>
            <a:r>
              <a:rPr lang="de-DE" smtClean="0"/>
              <a:t>● PAT Prinect Prepress &amp; Sammelformen ● W. Stoltenberg ● Oktober 2012</a:t>
            </a:r>
            <a:endParaRPr lang="de-DE"/>
          </a:p>
        </p:txBody>
      </p:sp>
      <p:sp>
        <p:nvSpPr>
          <p:cNvPr id="6" name="Foliennummernplatzhalter 10"/>
          <p:cNvSpPr>
            <a:spLocks noGrp="1"/>
          </p:cNvSpPr>
          <p:nvPr>
            <p:ph type="sldNum" sz="quarter" idx="11"/>
          </p:nvPr>
        </p:nvSpPr>
        <p:spPr/>
        <p:txBody>
          <a:bodyPr/>
          <a:lstStyle>
            <a:lvl1pPr>
              <a:defRPr/>
            </a:lvl1pPr>
          </a:lstStyle>
          <a:p>
            <a:pPr>
              <a:defRPr/>
            </a:pPr>
            <a:fld id="{B035FD14-5EDB-4F2F-AE9E-2CB0E24AE5B8}" type="slidenum">
              <a:rPr lang="de-DE"/>
              <a:pPr>
                <a:defRPr/>
              </a:pPr>
              <a:t>‹Nr.›</a:t>
            </a:fld>
            <a:endParaRPr lang="de-D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Überschrift (1 Zeile) und Inhalt (1 Spalte)">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615600"/>
          </a:xfrm>
        </p:spPr>
        <p:txBody>
          <a:bodyPr/>
          <a:lstStyle/>
          <a:p>
            <a:endParaRPr lang="de-DE" dirty="0"/>
          </a:p>
        </p:txBody>
      </p:sp>
      <p:sp>
        <p:nvSpPr>
          <p:cNvPr id="3" name="Inhaltsplatzhalter 2"/>
          <p:cNvSpPr>
            <a:spLocks noGrp="1"/>
          </p:cNvSpPr>
          <p:nvPr>
            <p:ph idx="1"/>
          </p:nvPr>
        </p:nvSpPr>
        <p:spPr>
          <a:xfrm>
            <a:off x="457200" y="1540800"/>
            <a:ext cx="8229600" cy="4692282"/>
          </a:xfrm>
        </p:spPr>
        <p:txBody>
          <a:body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Fußzeilenplatzhalter 9"/>
          <p:cNvSpPr>
            <a:spLocks noGrp="1"/>
          </p:cNvSpPr>
          <p:nvPr>
            <p:ph type="ftr" sz="quarter" idx="10"/>
          </p:nvPr>
        </p:nvSpPr>
        <p:spPr/>
        <p:txBody>
          <a:bodyPr/>
          <a:lstStyle>
            <a:lvl1pPr>
              <a:defRPr/>
            </a:lvl1pPr>
          </a:lstStyle>
          <a:p>
            <a:pPr>
              <a:defRPr/>
            </a:pPr>
            <a:r>
              <a:rPr lang="de-DE" smtClean="0"/>
              <a:t>● PAT Prinect Prepress &amp; Sammelformen ● W. Stoltenberg ● Oktober 2012</a:t>
            </a:r>
            <a:endParaRPr lang="de-DE"/>
          </a:p>
        </p:txBody>
      </p:sp>
      <p:sp>
        <p:nvSpPr>
          <p:cNvPr id="5" name="Foliennummernplatzhalter 10"/>
          <p:cNvSpPr>
            <a:spLocks noGrp="1"/>
          </p:cNvSpPr>
          <p:nvPr>
            <p:ph type="sldNum" sz="quarter" idx="11"/>
          </p:nvPr>
        </p:nvSpPr>
        <p:spPr/>
        <p:txBody>
          <a:bodyPr/>
          <a:lstStyle>
            <a:lvl1pPr>
              <a:defRPr/>
            </a:lvl1pPr>
          </a:lstStyle>
          <a:p>
            <a:pPr>
              <a:defRPr/>
            </a:pPr>
            <a:fld id="{492E8E48-71C6-463F-BB4D-58252F8EBC8E}" type="slidenum">
              <a:rPr lang="de-DE"/>
              <a:pPr>
                <a:defRPr/>
              </a:pPr>
              <a:t>‹Nr.›</a:t>
            </a:fld>
            <a:endParaRPr lang="de-D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Überschrift (2 Zeilen) und Inhalt (2 Spalten)">
    <p:spTree>
      <p:nvGrpSpPr>
        <p:cNvPr id="1" name=""/>
        <p:cNvGrpSpPr/>
        <p:nvPr/>
      </p:nvGrpSpPr>
      <p:grpSpPr>
        <a:xfrm>
          <a:off x="0" y="0"/>
          <a:ext cx="0" cy="0"/>
          <a:chOff x="0" y="0"/>
          <a:chExt cx="0" cy="0"/>
        </a:xfrm>
      </p:grpSpPr>
      <p:sp>
        <p:nvSpPr>
          <p:cNvPr id="5" name="Inhaltsplatzhalter 2"/>
          <p:cNvSpPr>
            <a:spLocks noGrp="1"/>
          </p:cNvSpPr>
          <p:nvPr>
            <p:ph idx="1"/>
          </p:nvPr>
        </p:nvSpPr>
        <p:spPr>
          <a:xfrm>
            <a:off x="457200" y="1929600"/>
            <a:ext cx="4057200" cy="4251600"/>
          </a:xfrm>
        </p:spPr>
        <p:txBody>
          <a:bodyPr/>
          <a:lstStyle>
            <a:lvl1pPr>
              <a:defRPr sz="1800"/>
            </a:lvl1pPr>
            <a:lvl2pPr>
              <a:defRPr sz="1600"/>
            </a:lvl2pPr>
            <a:lvl3pPr>
              <a:defRPr sz="16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2"/>
          <p:cNvSpPr>
            <a:spLocks noGrp="1"/>
          </p:cNvSpPr>
          <p:nvPr>
            <p:ph idx="12"/>
          </p:nvPr>
        </p:nvSpPr>
        <p:spPr>
          <a:xfrm>
            <a:off x="4658400" y="1929600"/>
            <a:ext cx="4057200" cy="4251600"/>
          </a:xfrm>
        </p:spPr>
        <p:txBody>
          <a:bodyPr/>
          <a:lstStyle>
            <a:lvl1pPr>
              <a:defRPr sz="1800"/>
            </a:lvl1pPr>
            <a:lvl2pPr>
              <a:defRPr sz="1600"/>
            </a:lvl2pPr>
            <a:lvl3pPr>
              <a:defRPr sz="16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Titel 1"/>
          <p:cNvSpPr>
            <a:spLocks noGrp="1"/>
          </p:cNvSpPr>
          <p:nvPr>
            <p:ph type="title"/>
          </p:nvPr>
        </p:nvSpPr>
        <p:spPr>
          <a:xfrm>
            <a:off x="457200" y="928800"/>
            <a:ext cx="8229600" cy="997200"/>
          </a:xfrm>
        </p:spPr>
        <p:txBody>
          <a:bodyPr/>
          <a:lstStyle>
            <a:lvl1pPr>
              <a:lnSpc>
                <a:spcPct val="110000"/>
              </a:lnSpc>
              <a:defRPr/>
            </a:lvl1pPr>
          </a:lstStyle>
          <a:p>
            <a:endParaRPr lang="de-DE" dirty="0"/>
          </a:p>
        </p:txBody>
      </p:sp>
      <p:sp>
        <p:nvSpPr>
          <p:cNvPr id="8" name="Fußzeilenplatzhalter 9"/>
          <p:cNvSpPr>
            <a:spLocks noGrp="1"/>
          </p:cNvSpPr>
          <p:nvPr>
            <p:ph type="ftr" sz="quarter" idx="13"/>
          </p:nvPr>
        </p:nvSpPr>
        <p:spPr/>
        <p:txBody>
          <a:bodyPr/>
          <a:lstStyle>
            <a:lvl1pPr>
              <a:defRPr/>
            </a:lvl1pPr>
          </a:lstStyle>
          <a:p>
            <a:pPr>
              <a:defRPr/>
            </a:pPr>
            <a:r>
              <a:rPr lang="de-DE" smtClean="0"/>
              <a:t>● PAT Prinect Prepress &amp; Sammelformen ● W. Stoltenberg ● Oktober 2012</a:t>
            </a:r>
            <a:endParaRPr lang="de-DE"/>
          </a:p>
        </p:txBody>
      </p:sp>
      <p:sp>
        <p:nvSpPr>
          <p:cNvPr id="9" name="Foliennummernplatzhalter 10"/>
          <p:cNvSpPr>
            <a:spLocks noGrp="1"/>
          </p:cNvSpPr>
          <p:nvPr>
            <p:ph type="sldNum" sz="quarter" idx="14"/>
          </p:nvPr>
        </p:nvSpPr>
        <p:spPr/>
        <p:txBody>
          <a:bodyPr/>
          <a:lstStyle>
            <a:lvl1pPr>
              <a:defRPr/>
            </a:lvl1pPr>
          </a:lstStyle>
          <a:p>
            <a:pPr>
              <a:defRPr/>
            </a:pPr>
            <a:fld id="{FD4C6B6A-E26F-41FF-8EEC-5106F8A40713}" type="slidenum">
              <a:rPr lang="de-DE"/>
              <a:pPr>
                <a:defRPr/>
              </a:pPr>
              <a:t>‹Nr.›</a:t>
            </a:fld>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Überschrift (1 Zeile) und Inhalt (2 Spalten)">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615600"/>
          </a:xfrm>
        </p:spPr>
        <p:txBody>
          <a:bodyPr/>
          <a:lstStyle/>
          <a:p>
            <a:endParaRPr lang="de-DE" dirty="0"/>
          </a:p>
        </p:txBody>
      </p:sp>
      <p:sp>
        <p:nvSpPr>
          <p:cNvPr id="5" name="Inhaltsplatzhalter 2"/>
          <p:cNvSpPr>
            <a:spLocks noGrp="1"/>
          </p:cNvSpPr>
          <p:nvPr>
            <p:ph idx="1"/>
          </p:nvPr>
        </p:nvSpPr>
        <p:spPr>
          <a:xfrm>
            <a:off x="457200" y="1540800"/>
            <a:ext cx="4057200" cy="4629600"/>
          </a:xfrm>
        </p:spPr>
        <p:txBody>
          <a:bodyPr/>
          <a:lstStyle>
            <a:lvl1pPr>
              <a:defRPr sz="1800"/>
            </a:lvl1pPr>
            <a:lvl2pPr>
              <a:defRPr sz="1600"/>
            </a:lvl2pPr>
            <a:lvl3pPr>
              <a:defRPr sz="16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6" name="Inhaltsplatzhalter 2"/>
          <p:cNvSpPr>
            <a:spLocks noGrp="1"/>
          </p:cNvSpPr>
          <p:nvPr>
            <p:ph idx="12"/>
          </p:nvPr>
        </p:nvSpPr>
        <p:spPr>
          <a:xfrm>
            <a:off x="4658400" y="1540800"/>
            <a:ext cx="4064400" cy="4629600"/>
          </a:xfrm>
        </p:spPr>
        <p:txBody>
          <a:bodyPr/>
          <a:lstStyle>
            <a:lvl1pPr>
              <a:defRPr sz="1800"/>
            </a:lvl1pPr>
            <a:lvl2pPr>
              <a:defRPr sz="1600"/>
            </a:lvl2pPr>
            <a:lvl3pPr>
              <a:defRPr sz="1600"/>
            </a:lvl3pPr>
            <a:lvl4pPr>
              <a:defRPr sz="1600"/>
            </a:lvl4pPr>
            <a:lvl5pPr>
              <a:defRPr sz="1600"/>
            </a:lvl5pPr>
          </a:lstStyle>
          <a:p>
            <a:pPr lvl="0"/>
            <a:r>
              <a:rPr lang="de-DE" dirty="0" smtClean="0"/>
              <a:t>Textmasterformate durch Klicken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7" name="Fußzeilenplatzhalter 9"/>
          <p:cNvSpPr>
            <a:spLocks noGrp="1"/>
          </p:cNvSpPr>
          <p:nvPr>
            <p:ph type="ftr" sz="quarter" idx="13"/>
          </p:nvPr>
        </p:nvSpPr>
        <p:spPr/>
        <p:txBody>
          <a:bodyPr/>
          <a:lstStyle>
            <a:lvl1pPr>
              <a:defRPr/>
            </a:lvl1pPr>
          </a:lstStyle>
          <a:p>
            <a:pPr>
              <a:defRPr/>
            </a:pPr>
            <a:r>
              <a:rPr lang="de-DE" smtClean="0"/>
              <a:t>● PAT Prinect Prepress &amp; Sammelformen ● W. Stoltenberg ● Oktober 2012</a:t>
            </a:r>
            <a:endParaRPr lang="de-DE"/>
          </a:p>
        </p:txBody>
      </p:sp>
      <p:sp>
        <p:nvSpPr>
          <p:cNvPr id="8" name="Foliennummernplatzhalter 10"/>
          <p:cNvSpPr>
            <a:spLocks noGrp="1"/>
          </p:cNvSpPr>
          <p:nvPr>
            <p:ph type="sldNum" sz="quarter" idx="14"/>
          </p:nvPr>
        </p:nvSpPr>
        <p:spPr/>
        <p:txBody>
          <a:bodyPr/>
          <a:lstStyle>
            <a:lvl1pPr>
              <a:defRPr/>
            </a:lvl1pPr>
          </a:lstStyle>
          <a:p>
            <a:pPr>
              <a:defRPr/>
            </a:pPr>
            <a:fld id="{3C5C065F-5DC3-401F-9201-5EE0F768633B}" type="slidenum">
              <a:rPr lang="de-DE"/>
              <a:pPr>
                <a:defRPr/>
              </a:pPr>
              <a:t>‹Nr.›</a:t>
            </a:fld>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Überschrift (1 Zeile) - Leer">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615600"/>
          </a:xfrm>
        </p:spPr>
        <p:txBody>
          <a:bodyPr/>
          <a:lstStyle/>
          <a:p>
            <a:endParaRPr lang="de-DE" dirty="0"/>
          </a:p>
        </p:txBody>
      </p:sp>
      <p:sp>
        <p:nvSpPr>
          <p:cNvPr id="4" name="Fußzeilenplatzhalter 9"/>
          <p:cNvSpPr>
            <a:spLocks noGrp="1"/>
          </p:cNvSpPr>
          <p:nvPr>
            <p:ph type="ftr" sz="quarter" idx="10"/>
          </p:nvPr>
        </p:nvSpPr>
        <p:spPr/>
        <p:txBody>
          <a:bodyPr/>
          <a:lstStyle>
            <a:lvl1pPr>
              <a:defRPr/>
            </a:lvl1pPr>
          </a:lstStyle>
          <a:p>
            <a:pPr>
              <a:defRPr/>
            </a:pPr>
            <a:r>
              <a:rPr lang="de-DE" smtClean="0"/>
              <a:t>● PAT Prinect Prepress &amp; Sammelformen ● W. Stoltenberg ● Oktober 2012</a:t>
            </a:r>
            <a:endParaRPr lang="de-DE"/>
          </a:p>
        </p:txBody>
      </p:sp>
      <p:sp>
        <p:nvSpPr>
          <p:cNvPr id="5" name="Foliennummernplatzhalter 10"/>
          <p:cNvSpPr>
            <a:spLocks noGrp="1"/>
          </p:cNvSpPr>
          <p:nvPr>
            <p:ph type="sldNum" sz="quarter" idx="11"/>
          </p:nvPr>
        </p:nvSpPr>
        <p:spPr/>
        <p:txBody>
          <a:bodyPr/>
          <a:lstStyle>
            <a:lvl1pPr>
              <a:defRPr/>
            </a:lvl1pPr>
          </a:lstStyle>
          <a:p>
            <a:pPr>
              <a:defRPr/>
            </a:pPr>
            <a:fld id="{492E8E48-71C6-463F-BB4D-58252F8EBC8E}" type="slidenum">
              <a:rPr lang="de-DE"/>
              <a:pPr>
                <a:defRPr/>
              </a:pPr>
              <a:t>‹Nr.›</a:t>
            </a:fld>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Überschrift (2 Zeilen) - Leer">
    <p:spTree>
      <p:nvGrpSpPr>
        <p:cNvPr id="1" name=""/>
        <p:cNvGrpSpPr/>
        <p:nvPr/>
      </p:nvGrpSpPr>
      <p:grpSpPr>
        <a:xfrm>
          <a:off x="0" y="0"/>
          <a:ext cx="0" cy="0"/>
          <a:chOff x="0" y="0"/>
          <a:chExt cx="0" cy="0"/>
        </a:xfrm>
      </p:grpSpPr>
      <p:sp>
        <p:nvSpPr>
          <p:cNvPr id="2" name="Titel 1"/>
          <p:cNvSpPr>
            <a:spLocks noGrp="1"/>
          </p:cNvSpPr>
          <p:nvPr>
            <p:ph type="title"/>
          </p:nvPr>
        </p:nvSpPr>
        <p:spPr>
          <a:xfrm>
            <a:off x="457200" y="928800"/>
            <a:ext cx="8229600" cy="997200"/>
          </a:xfrm>
        </p:spPr>
        <p:txBody>
          <a:bodyPr/>
          <a:lstStyle>
            <a:lvl1pPr>
              <a:lnSpc>
                <a:spcPct val="110000"/>
              </a:lnSpc>
              <a:defRPr/>
            </a:lvl1pPr>
          </a:lstStyle>
          <a:p>
            <a:endParaRPr lang="de-DE" dirty="0"/>
          </a:p>
        </p:txBody>
      </p:sp>
      <p:sp>
        <p:nvSpPr>
          <p:cNvPr id="4" name="Fußzeilenplatzhalter 9"/>
          <p:cNvSpPr>
            <a:spLocks noGrp="1"/>
          </p:cNvSpPr>
          <p:nvPr>
            <p:ph type="ftr" sz="quarter" idx="10"/>
          </p:nvPr>
        </p:nvSpPr>
        <p:spPr>
          <a:xfrm rot="16200000">
            <a:off x="6925373" y="2723214"/>
            <a:ext cx="3856956" cy="227966"/>
          </a:xfrm>
        </p:spPr>
        <p:txBody>
          <a:bodyPr/>
          <a:lstStyle>
            <a:lvl1pPr>
              <a:defRPr/>
            </a:lvl1pPr>
          </a:lstStyle>
          <a:p>
            <a:pPr>
              <a:defRPr/>
            </a:pPr>
            <a:r>
              <a:rPr lang="de-DE" smtClean="0"/>
              <a:t>● PAT Prinect Prepress &amp; Sammelformen ● W. Stoltenberg ● Oktober 2012</a:t>
            </a:r>
            <a:endParaRPr lang="de-DE"/>
          </a:p>
        </p:txBody>
      </p:sp>
      <p:sp>
        <p:nvSpPr>
          <p:cNvPr id="6" name="Foliennummernplatzhalter 10"/>
          <p:cNvSpPr>
            <a:spLocks noGrp="1"/>
          </p:cNvSpPr>
          <p:nvPr>
            <p:ph type="sldNum" sz="quarter" idx="11"/>
          </p:nvPr>
        </p:nvSpPr>
        <p:spPr/>
        <p:txBody>
          <a:bodyPr/>
          <a:lstStyle>
            <a:lvl1pPr>
              <a:defRPr/>
            </a:lvl1pPr>
          </a:lstStyle>
          <a:p>
            <a:pPr>
              <a:defRPr/>
            </a:pPr>
            <a:fld id="{B035FD14-5EDB-4F2F-AE9E-2CB0E24AE5B8}" type="slidenum">
              <a:rPr lang="de-DE"/>
              <a:pPr>
                <a:defRPr/>
              </a:pPr>
              <a:t>‹Nr.›</a:t>
            </a:fld>
            <a:endParaRPr lang="de-D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ere Folie">
    <p:spTree>
      <p:nvGrpSpPr>
        <p:cNvPr id="1" name=""/>
        <p:cNvGrpSpPr/>
        <p:nvPr/>
      </p:nvGrpSpPr>
      <p:grpSpPr>
        <a:xfrm>
          <a:off x="0" y="0"/>
          <a:ext cx="0" cy="0"/>
          <a:chOff x="0" y="0"/>
          <a:chExt cx="0" cy="0"/>
        </a:xfrm>
      </p:grpSpPr>
      <p:sp>
        <p:nvSpPr>
          <p:cNvPr id="2" name="Fußzeilenplatzhalter 9"/>
          <p:cNvSpPr>
            <a:spLocks noGrp="1"/>
          </p:cNvSpPr>
          <p:nvPr>
            <p:ph type="ftr" sz="quarter" idx="10"/>
          </p:nvPr>
        </p:nvSpPr>
        <p:spPr/>
        <p:txBody>
          <a:bodyPr/>
          <a:lstStyle>
            <a:lvl1pPr>
              <a:defRPr/>
            </a:lvl1pPr>
          </a:lstStyle>
          <a:p>
            <a:pPr>
              <a:defRPr/>
            </a:pPr>
            <a:r>
              <a:rPr lang="de-DE" smtClean="0"/>
              <a:t>● PAT Prinect Prepress &amp; Sammelformen ● W. Stoltenberg ● Oktober 2012</a:t>
            </a:r>
            <a:endParaRPr lang="de-DE"/>
          </a:p>
        </p:txBody>
      </p:sp>
      <p:sp>
        <p:nvSpPr>
          <p:cNvPr id="3" name="Foliennummernplatzhalter 10"/>
          <p:cNvSpPr>
            <a:spLocks noGrp="1"/>
          </p:cNvSpPr>
          <p:nvPr>
            <p:ph type="sldNum" sz="quarter" idx="11"/>
          </p:nvPr>
        </p:nvSpPr>
        <p:spPr/>
        <p:txBody>
          <a:bodyPr/>
          <a:lstStyle>
            <a:lvl1pPr>
              <a:defRPr/>
            </a:lvl1pPr>
          </a:lstStyle>
          <a:p>
            <a:pPr>
              <a:defRPr/>
            </a:pPr>
            <a:fld id="{880CD210-49C0-4B67-B222-C402F23EA598}" type="slidenum">
              <a:rPr lang="de-DE"/>
              <a:pPr>
                <a:defRPr/>
              </a:pPr>
              <a:t>‹Nr.›</a:t>
            </a:fld>
            <a:endParaRPr lang="de-DE"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w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image" Target="../media/image1.wmf"/><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3"/>
          <p:cNvSpPr>
            <a:spLocks noChangeArrowheads="1"/>
          </p:cNvSpPr>
          <p:nvPr userDrawn="1"/>
        </p:nvSpPr>
        <p:spPr bwMode="auto">
          <a:xfrm>
            <a:off x="0" y="4154488"/>
            <a:ext cx="5705475" cy="1096962"/>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de-DE" dirty="0">
              <a:latin typeface="+mn-lt"/>
              <a:cs typeface="+mn-cs"/>
            </a:endParaRPr>
          </a:p>
        </p:txBody>
      </p:sp>
      <p:sp>
        <p:nvSpPr>
          <p:cNvPr id="10" name="Rectangle 3"/>
          <p:cNvSpPr>
            <a:spLocks noChangeArrowheads="1"/>
          </p:cNvSpPr>
          <p:nvPr userDrawn="1"/>
        </p:nvSpPr>
        <p:spPr bwMode="auto">
          <a:xfrm>
            <a:off x="5692775" y="4154488"/>
            <a:ext cx="3446463" cy="1096962"/>
          </a:xfrm>
          <a:prstGeom prst="rect">
            <a:avLst/>
          </a:prstGeom>
          <a:solidFill>
            <a:schemeClr val="bg1"/>
          </a:solidFill>
          <a:ln w="9525">
            <a:noFill/>
            <a:miter lim="800000"/>
            <a:headEnd/>
            <a:tailEnd/>
          </a:ln>
          <a:effectLst/>
        </p:spPr>
        <p:txBody>
          <a:bodyPr wrap="none" anchor="ctr"/>
          <a:lstStyle/>
          <a:p>
            <a:pPr fontAlgn="auto">
              <a:spcBef>
                <a:spcPts val="0"/>
              </a:spcBef>
              <a:spcAft>
                <a:spcPts val="0"/>
              </a:spcAft>
              <a:defRPr/>
            </a:pPr>
            <a:endParaRPr lang="de-DE" dirty="0">
              <a:latin typeface="+mn-lt"/>
              <a:cs typeface="+mn-cs"/>
            </a:endParaRPr>
          </a:p>
        </p:txBody>
      </p:sp>
      <p:pic>
        <p:nvPicPr>
          <p:cNvPr id="1028" name="Picture 10" descr="HDM.WMF"/>
          <p:cNvPicPr>
            <a:picLocks noChangeAspect="1"/>
          </p:cNvPicPr>
          <p:nvPr userDrawn="1"/>
        </p:nvPicPr>
        <p:blipFill>
          <a:blip r:embed="rId3" cstate="print"/>
          <a:srcRect/>
          <a:stretch>
            <a:fillRect/>
          </a:stretch>
        </p:blipFill>
        <p:spPr bwMode="auto">
          <a:xfrm>
            <a:off x="6534150" y="4613275"/>
            <a:ext cx="1763713" cy="179388"/>
          </a:xfrm>
          <a:prstGeom prst="rect">
            <a:avLst/>
          </a:prstGeom>
          <a:noFill/>
          <a:ln w="9525">
            <a:noFill/>
            <a:miter lim="800000"/>
            <a:headEnd/>
            <a:tailEnd/>
          </a:ln>
        </p:spPr>
      </p:pic>
      <p:sp>
        <p:nvSpPr>
          <p:cNvPr id="1029" name="Textplatzhalter 7"/>
          <p:cNvSpPr>
            <a:spLocks noGrp="1"/>
          </p:cNvSpPr>
          <p:nvPr>
            <p:ph type="body" idx="1"/>
          </p:nvPr>
        </p:nvSpPr>
        <p:spPr bwMode="auto">
          <a:xfrm>
            <a:off x="457200" y="153035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1030" name="Titelplatzhalter 1"/>
          <p:cNvSpPr>
            <a:spLocks noGrp="1"/>
          </p:cNvSpPr>
          <p:nvPr>
            <p:ph type="title"/>
          </p:nvPr>
        </p:nvSpPr>
        <p:spPr bwMode="auto">
          <a:xfrm>
            <a:off x="457200" y="928688"/>
            <a:ext cx="8229600"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de-DE" smtClean="0"/>
          </a:p>
        </p:txBody>
      </p:sp>
      <p:sp>
        <p:nvSpPr>
          <p:cNvPr id="16" name="Foliennummernplatzhalter 5"/>
          <p:cNvSpPr>
            <a:spLocks noGrp="1"/>
          </p:cNvSpPr>
          <p:nvPr>
            <p:ph type="sldNum" sz="quarter" idx="4"/>
          </p:nvPr>
        </p:nvSpPr>
        <p:spPr>
          <a:xfrm>
            <a:off x="6858000" y="6415088"/>
            <a:ext cx="2133600" cy="365125"/>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solidFill>
                <a:latin typeface="Arial" pitchFamily="34" charset="0"/>
                <a:cs typeface="Arial" pitchFamily="34" charset="0"/>
              </a:defRPr>
            </a:lvl1pPr>
          </a:lstStyle>
          <a:p>
            <a:pPr>
              <a:defRPr/>
            </a:pPr>
            <a:fld id="{CEE52E9B-4BCF-499A-993A-12012B741F21}" type="slidenum">
              <a:rPr lang="de-DE"/>
              <a:pPr>
                <a:defRPr/>
              </a:pPr>
              <a:t>‹Nr.›</a:t>
            </a:fld>
            <a:endParaRPr lang="de-DE" dirty="0"/>
          </a:p>
        </p:txBody>
      </p:sp>
    </p:spTree>
  </p:cSld>
  <p:clrMap bg1="lt1" tx1="dk1" bg2="lt2" tx2="dk2" accent1="accent1" accent2="accent2" accent3="accent3" accent4="accent4" accent5="accent5" accent6="accent6" hlink="hlink" folHlink="folHlink"/>
  <p:sldLayoutIdLst>
    <p:sldLayoutId id="2147483688" r:id="rId1"/>
  </p:sldLayoutIdLst>
  <p:hf hdr="0" dt="0"/>
  <p:txStyles>
    <p:titleStyle>
      <a:lvl1pPr algn="l" rtl="0" fontAlgn="base">
        <a:lnSpc>
          <a:spcPct val="110000"/>
        </a:lnSpc>
        <a:spcBef>
          <a:spcPct val="0"/>
        </a:spcBef>
        <a:spcAft>
          <a:spcPct val="0"/>
        </a:spcAft>
        <a:defRPr lang="de-DE" sz="2400" kern="1200" dirty="0">
          <a:solidFill>
            <a:schemeClr val="tx1"/>
          </a:solidFill>
          <a:latin typeface="Arial" pitchFamily="34" charset="0"/>
          <a:ea typeface="+mj-ea"/>
          <a:cs typeface="Arial" pitchFamily="34" charset="0"/>
        </a:defRPr>
      </a:lvl1pPr>
      <a:lvl2pPr algn="l" rtl="0" fontAlgn="base">
        <a:lnSpc>
          <a:spcPct val="110000"/>
        </a:lnSpc>
        <a:spcBef>
          <a:spcPct val="0"/>
        </a:spcBef>
        <a:spcAft>
          <a:spcPct val="0"/>
        </a:spcAft>
        <a:defRPr sz="2400">
          <a:solidFill>
            <a:schemeClr val="tx1"/>
          </a:solidFill>
          <a:latin typeface="Arial" charset="0"/>
          <a:cs typeface="Arial" charset="0"/>
        </a:defRPr>
      </a:lvl2pPr>
      <a:lvl3pPr algn="l" rtl="0" fontAlgn="base">
        <a:lnSpc>
          <a:spcPct val="110000"/>
        </a:lnSpc>
        <a:spcBef>
          <a:spcPct val="0"/>
        </a:spcBef>
        <a:spcAft>
          <a:spcPct val="0"/>
        </a:spcAft>
        <a:defRPr sz="2400">
          <a:solidFill>
            <a:schemeClr val="tx1"/>
          </a:solidFill>
          <a:latin typeface="Arial" charset="0"/>
          <a:cs typeface="Arial" charset="0"/>
        </a:defRPr>
      </a:lvl3pPr>
      <a:lvl4pPr algn="l" rtl="0" fontAlgn="base">
        <a:lnSpc>
          <a:spcPct val="110000"/>
        </a:lnSpc>
        <a:spcBef>
          <a:spcPct val="0"/>
        </a:spcBef>
        <a:spcAft>
          <a:spcPct val="0"/>
        </a:spcAft>
        <a:defRPr sz="2400">
          <a:solidFill>
            <a:schemeClr val="tx1"/>
          </a:solidFill>
          <a:latin typeface="Arial" charset="0"/>
          <a:cs typeface="Arial" charset="0"/>
        </a:defRPr>
      </a:lvl4pPr>
      <a:lvl5pPr algn="l" rtl="0" fontAlgn="base">
        <a:lnSpc>
          <a:spcPct val="110000"/>
        </a:lnSpc>
        <a:spcBef>
          <a:spcPct val="0"/>
        </a:spcBef>
        <a:spcAft>
          <a:spcPct val="0"/>
        </a:spcAft>
        <a:defRPr sz="2400">
          <a:solidFill>
            <a:schemeClr val="tx1"/>
          </a:solidFill>
          <a:latin typeface="Arial" charset="0"/>
          <a:cs typeface="Arial" charset="0"/>
        </a:defRPr>
      </a:lvl5pPr>
      <a:lvl6pPr marL="457200" algn="l" rtl="0" fontAlgn="base">
        <a:lnSpc>
          <a:spcPct val="110000"/>
        </a:lnSpc>
        <a:spcBef>
          <a:spcPct val="0"/>
        </a:spcBef>
        <a:spcAft>
          <a:spcPct val="0"/>
        </a:spcAft>
        <a:defRPr sz="2400">
          <a:solidFill>
            <a:schemeClr val="tx1"/>
          </a:solidFill>
          <a:latin typeface="Arial" charset="0"/>
          <a:cs typeface="Arial" charset="0"/>
        </a:defRPr>
      </a:lvl6pPr>
      <a:lvl7pPr marL="914400" algn="l" rtl="0" fontAlgn="base">
        <a:lnSpc>
          <a:spcPct val="110000"/>
        </a:lnSpc>
        <a:spcBef>
          <a:spcPct val="0"/>
        </a:spcBef>
        <a:spcAft>
          <a:spcPct val="0"/>
        </a:spcAft>
        <a:defRPr sz="2400">
          <a:solidFill>
            <a:schemeClr val="tx1"/>
          </a:solidFill>
          <a:latin typeface="Arial" charset="0"/>
          <a:cs typeface="Arial" charset="0"/>
        </a:defRPr>
      </a:lvl7pPr>
      <a:lvl8pPr marL="1371600" algn="l" rtl="0" fontAlgn="base">
        <a:lnSpc>
          <a:spcPct val="110000"/>
        </a:lnSpc>
        <a:spcBef>
          <a:spcPct val="0"/>
        </a:spcBef>
        <a:spcAft>
          <a:spcPct val="0"/>
        </a:spcAft>
        <a:defRPr sz="2400">
          <a:solidFill>
            <a:schemeClr val="tx1"/>
          </a:solidFill>
          <a:latin typeface="Arial" charset="0"/>
          <a:cs typeface="Arial" charset="0"/>
        </a:defRPr>
      </a:lvl8pPr>
      <a:lvl9pPr marL="1828800" algn="l" rtl="0" fontAlgn="base">
        <a:lnSpc>
          <a:spcPct val="110000"/>
        </a:lnSpc>
        <a:spcBef>
          <a:spcPct val="0"/>
        </a:spcBef>
        <a:spcAft>
          <a:spcPct val="0"/>
        </a:spcAft>
        <a:defRPr sz="2400">
          <a:solidFill>
            <a:schemeClr val="tx1"/>
          </a:solidFill>
          <a:latin typeface="Arial" charset="0"/>
          <a:cs typeface="Arial" charset="0"/>
        </a:defRPr>
      </a:lvl9pPr>
    </p:titleStyle>
    <p:bodyStyle>
      <a:lvl1pPr marL="342900" indent="-233363" algn="l" rtl="0" fontAlgn="base">
        <a:lnSpc>
          <a:spcPts val="2400"/>
        </a:lnSpc>
        <a:spcBef>
          <a:spcPts val="125"/>
        </a:spcBef>
        <a:spcAft>
          <a:spcPts val="400"/>
        </a:spcAft>
        <a:buFont typeface="Arial" charset="0"/>
        <a:buChar char="•"/>
        <a:defRPr lang="de-DE" sz="2000" kern="1200">
          <a:solidFill>
            <a:schemeClr val="tx1"/>
          </a:solidFill>
          <a:latin typeface="Arial" pitchFamily="34" charset="0"/>
          <a:ea typeface="+mn-ea"/>
          <a:cs typeface="Arial" pitchFamily="34" charset="0"/>
        </a:defRPr>
      </a:lvl1pPr>
      <a:lvl2pPr marL="742950" indent="-233363" algn="l" rtl="0" fontAlgn="base">
        <a:lnSpc>
          <a:spcPts val="2400"/>
        </a:lnSpc>
        <a:spcBef>
          <a:spcPts val="125"/>
        </a:spcBef>
        <a:spcAft>
          <a:spcPts val="400"/>
        </a:spcAft>
        <a:buFont typeface="Arial" charset="0"/>
        <a:buChar char="•"/>
        <a:defRPr lang="de-DE" kern="1200">
          <a:solidFill>
            <a:schemeClr val="tx1"/>
          </a:solidFill>
          <a:latin typeface="Arial" pitchFamily="34" charset="0"/>
          <a:ea typeface="+mn-ea"/>
          <a:cs typeface="Arial" pitchFamily="34" charset="0"/>
        </a:defRPr>
      </a:lvl2pPr>
      <a:lvl3pPr marL="1143000" indent="-233363" algn="l" rtl="0" fontAlgn="base">
        <a:lnSpc>
          <a:spcPts val="2400"/>
        </a:lnSpc>
        <a:spcBef>
          <a:spcPts val="125"/>
        </a:spcBef>
        <a:spcAft>
          <a:spcPts val="400"/>
        </a:spcAft>
        <a:buFont typeface="Arial" charset="0"/>
        <a:buChar char="•"/>
        <a:defRPr lang="de-DE" kern="1200">
          <a:solidFill>
            <a:schemeClr val="tx1"/>
          </a:solidFill>
          <a:latin typeface="Arial" pitchFamily="34" charset="0"/>
          <a:ea typeface="+mn-ea"/>
          <a:cs typeface="Arial" pitchFamily="34" charset="0"/>
        </a:defRPr>
      </a:lvl3pPr>
      <a:lvl4pPr marL="1600200" indent="-233363" algn="l" rtl="0" fontAlgn="base">
        <a:lnSpc>
          <a:spcPts val="2400"/>
        </a:lnSpc>
        <a:spcBef>
          <a:spcPts val="125"/>
        </a:spcBef>
        <a:spcAft>
          <a:spcPts val="400"/>
        </a:spcAft>
        <a:buFont typeface="Arial" charset="0"/>
        <a:buChar char="•"/>
        <a:defRPr lang="de-DE" kern="1200">
          <a:solidFill>
            <a:schemeClr val="tx1"/>
          </a:solidFill>
          <a:latin typeface="Arial" pitchFamily="34" charset="0"/>
          <a:ea typeface="+mn-ea"/>
          <a:cs typeface="Arial" pitchFamily="34" charset="0"/>
        </a:defRPr>
      </a:lvl4pPr>
      <a:lvl5pPr marL="2057400" indent="-233363" algn="l" rtl="0" fontAlgn="base">
        <a:lnSpc>
          <a:spcPts val="2400"/>
        </a:lnSpc>
        <a:spcBef>
          <a:spcPts val="125"/>
        </a:spcBef>
        <a:spcAft>
          <a:spcPts val="400"/>
        </a:spcAft>
        <a:buFont typeface="Arial" charset="0"/>
        <a:buChar char="•"/>
        <a:defRPr lang="de-DE" kern="1200" dirty="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17"/>
          <p:cNvSpPr>
            <a:spLocks noChangeArrowheads="1"/>
          </p:cNvSpPr>
          <p:nvPr userDrawn="1"/>
        </p:nvSpPr>
        <p:spPr bwMode="auto">
          <a:xfrm>
            <a:off x="6696075" y="0"/>
            <a:ext cx="2447925" cy="360363"/>
          </a:xfrm>
          <a:prstGeom prst="rect">
            <a:avLst/>
          </a:prstGeom>
          <a:solidFill>
            <a:srgbClr val="D4D8D6"/>
          </a:solidFill>
          <a:ln w="9525">
            <a:noFill/>
            <a:miter lim="800000"/>
            <a:headEnd/>
            <a:tailEnd/>
          </a:ln>
          <a:effectLst/>
        </p:spPr>
        <p:txBody>
          <a:bodyPr wrap="none" anchor="ctr"/>
          <a:lstStyle/>
          <a:p>
            <a:pPr fontAlgn="auto">
              <a:spcBef>
                <a:spcPts val="0"/>
              </a:spcBef>
              <a:spcAft>
                <a:spcPts val="0"/>
              </a:spcAft>
              <a:defRPr/>
            </a:pPr>
            <a:endParaRPr lang="de-DE" dirty="0">
              <a:latin typeface="Arial" pitchFamily="34" charset="0"/>
              <a:cs typeface="Arial" pitchFamily="34" charset="0"/>
            </a:endParaRPr>
          </a:p>
        </p:txBody>
      </p:sp>
      <p:sp>
        <p:nvSpPr>
          <p:cNvPr id="3075" name="Titelplatzhalter 1"/>
          <p:cNvSpPr>
            <a:spLocks noGrp="1"/>
          </p:cNvSpPr>
          <p:nvPr>
            <p:ph type="title"/>
          </p:nvPr>
        </p:nvSpPr>
        <p:spPr bwMode="auto">
          <a:xfrm>
            <a:off x="457200" y="928688"/>
            <a:ext cx="8229600" cy="615950"/>
          </a:xfrm>
          <a:prstGeom prst="rect">
            <a:avLst/>
          </a:prstGeom>
          <a:noFill/>
          <a:ln w="9525">
            <a:noFill/>
            <a:miter lim="800000"/>
            <a:headEnd/>
            <a:tailEnd/>
          </a:ln>
        </p:spPr>
        <p:txBody>
          <a:bodyPr vert="horz" wrap="square" lIns="91440" tIns="108000" rIns="91440" bIns="45720" numCol="1" anchor="t" anchorCtr="0" compatLnSpc="1">
            <a:prstTxWarp prst="textNoShape">
              <a:avLst/>
            </a:prstTxWarp>
          </a:bodyPr>
          <a:lstStyle/>
          <a:p>
            <a:pPr lvl="0"/>
            <a:endParaRPr lang="de-DE" smtClean="0"/>
          </a:p>
        </p:txBody>
      </p:sp>
      <p:sp>
        <p:nvSpPr>
          <p:cNvPr id="3076" name="Textplatzhalter 2"/>
          <p:cNvSpPr>
            <a:spLocks noGrp="1"/>
          </p:cNvSpPr>
          <p:nvPr>
            <p:ph type="body" idx="1"/>
          </p:nvPr>
        </p:nvSpPr>
        <p:spPr bwMode="auto">
          <a:xfrm>
            <a:off x="457200" y="1530350"/>
            <a:ext cx="8229600" cy="4524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p>
        </p:txBody>
      </p:sp>
      <p:sp>
        <p:nvSpPr>
          <p:cNvPr id="7" name="Rectangle 5"/>
          <p:cNvSpPr>
            <a:spLocks noChangeArrowheads="1"/>
          </p:cNvSpPr>
          <p:nvPr userDrawn="1"/>
        </p:nvSpPr>
        <p:spPr bwMode="auto">
          <a:xfrm>
            <a:off x="0" y="0"/>
            <a:ext cx="6729413" cy="360363"/>
          </a:xfrm>
          <a:prstGeom prst="rect">
            <a:avLst/>
          </a:prstGeom>
          <a:solidFill>
            <a:schemeClr val="accent1"/>
          </a:solidFill>
          <a:ln w="9525">
            <a:noFill/>
            <a:miter lim="800000"/>
            <a:headEnd/>
            <a:tailEnd/>
          </a:ln>
          <a:effectLst/>
        </p:spPr>
        <p:txBody>
          <a:bodyPr wrap="none" anchor="ctr"/>
          <a:lstStyle/>
          <a:p>
            <a:pPr fontAlgn="auto">
              <a:spcBef>
                <a:spcPts val="0"/>
              </a:spcBef>
              <a:spcAft>
                <a:spcPts val="0"/>
              </a:spcAft>
              <a:defRPr/>
            </a:pPr>
            <a:endParaRPr lang="de-DE" dirty="0">
              <a:latin typeface="Arial" pitchFamily="34" charset="0"/>
              <a:cs typeface="Arial" pitchFamily="34" charset="0"/>
            </a:endParaRPr>
          </a:p>
        </p:txBody>
      </p:sp>
      <p:pic>
        <p:nvPicPr>
          <p:cNvPr id="3078" name="Picture 17" descr="HDM.WMF"/>
          <p:cNvPicPr>
            <a:picLocks noChangeAspect="1"/>
          </p:cNvPicPr>
          <p:nvPr userDrawn="1"/>
        </p:nvPicPr>
        <p:blipFill>
          <a:blip r:embed="rId13" cstate="print"/>
          <a:srcRect/>
          <a:stretch>
            <a:fillRect/>
          </a:stretch>
        </p:blipFill>
        <p:spPr bwMode="auto">
          <a:xfrm>
            <a:off x="7223125" y="107950"/>
            <a:ext cx="1447800" cy="147638"/>
          </a:xfrm>
          <a:prstGeom prst="rect">
            <a:avLst/>
          </a:prstGeom>
          <a:noFill/>
          <a:ln w="9525">
            <a:noFill/>
            <a:miter lim="800000"/>
            <a:headEnd/>
            <a:tailEnd/>
          </a:ln>
        </p:spPr>
      </p:pic>
      <p:sp>
        <p:nvSpPr>
          <p:cNvPr id="12" name="Text Box 10"/>
          <p:cNvSpPr txBox="1">
            <a:spLocks noChangeAspect="1" noChangeArrowheads="1"/>
          </p:cNvSpPr>
          <p:nvPr userDrawn="1"/>
        </p:nvSpPr>
        <p:spPr bwMode="auto">
          <a:xfrm rot="10800000">
            <a:off x="8778875" y="3667125"/>
            <a:ext cx="182563" cy="2693988"/>
          </a:xfrm>
          <a:prstGeom prst="rect">
            <a:avLst/>
          </a:prstGeom>
          <a:noFill/>
          <a:ln w="9525">
            <a:noFill/>
            <a:miter lim="800000"/>
            <a:headEnd/>
            <a:tailEnd/>
          </a:ln>
          <a:effectLst/>
        </p:spPr>
        <p:txBody>
          <a:bodyPr vert="eaVert" lIns="0" tIns="0" rIns="0" bIns="0" anchor="ctr"/>
          <a:lstStyle/>
          <a:p>
            <a:pPr fontAlgn="auto">
              <a:spcBef>
                <a:spcPts val="0"/>
              </a:spcBef>
              <a:spcAft>
                <a:spcPts val="0"/>
              </a:spcAft>
              <a:defRPr/>
            </a:pPr>
            <a:r>
              <a:rPr lang="de-DE" sz="800" noProof="1">
                <a:solidFill>
                  <a:schemeClr val="accent3"/>
                </a:solidFill>
                <a:latin typeface="Arial" pitchFamily="34" charset="0"/>
                <a:cs typeface="Arial" pitchFamily="34" charset="0"/>
              </a:rPr>
              <a:t>© Heidelberger Druckmaschinen AG</a:t>
            </a:r>
          </a:p>
        </p:txBody>
      </p:sp>
      <p:sp>
        <p:nvSpPr>
          <p:cNvPr id="10" name="Fußzeilenplatzhalter 9"/>
          <p:cNvSpPr>
            <a:spLocks noGrp="1"/>
          </p:cNvSpPr>
          <p:nvPr>
            <p:ph type="ftr" sz="quarter" idx="3"/>
          </p:nvPr>
        </p:nvSpPr>
        <p:spPr>
          <a:xfrm rot="16200000">
            <a:off x="6936259" y="2723214"/>
            <a:ext cx="3856956" cy="227966"/>
          </a:xfrm>
          <a:prstGeom prst="rect">
            <a:avLst/>
          </a:prstGeom>
        </p:spPr>
        <p:txBody>
          <a:bodyPr vert="horz" lIns="72000" tIns="36000" rIns="72000" bIns="36000" rtlCol="0" anchor="ctr"/>
          <a:lstStyle>
            <a:lvl1pPr algn="l" fontAlgn="auto">
              <a:spcBef>
                <a:spcPts val="0"/>
              </a:spcBef>
              <a:spcAft>
                <a:spcPts val="0"/>
              </a:spcAft>
              <a:defRPr sz="800" dirty="0" smtClean="0">
                <a:solidFill>
                  <a:srgbClr val="A8B1B6"/>
                </a:solidFill>
                <a:latin typeface="Arial" pitchFamily="34" charset="0"/>
                <a:cs typeface="Arial" pitchFamily="34" charset="0"/>
              </a:defRPr>
            </a:lvl1pPr>
          </a:lstStyle>
          <a:p>
            <a:pPr>
              <a:defRPr/>
            </a:pPr>
            <a:r>
              <a:rPr lang="de-DE" smtClean="0"/>
              <a:t>● PAT Prinect Prepress &amp; Sammelformen ● W. Stoltenberg ● Oktober 2012</a:t>
            </a:r>
            <a:endParaRPr lang="de-DE"/>
          </a:p>
        </p:txBody>
      </p:sp>
      <p:sp>
        <p:nvSpPr>
          <p:cNvPr id="11" name="Foliennummernplatzhalter 10"/>
          <p:cNvSpPr>
            <a:spLocks noGrp="1"/>
          </p:cNvSpPr>
          <p:nvPr>
            <p:ph type="sldNum" sz="quarter" idx="4"/>
          </p:nvPr>
        </p:nvSpPr>
        <p:spPr>
          <a:xfrm>
            <a:off x="6858000" y="6415088"/>
            <a:ext cx="2133600" cy="365125"/>
          </a:xfrm>
          <a:prstGeom prst="rect">
            <a:avLst/>
          </a:prstGeom>
        </p:spPr>
        <p:txBody>
          <a:bodyPr vert="horz" lIns="91440" tIns="45720" rIns="91440" bIns="45720" rtlCol="0" anchor="ctr"/>
          <a:lstStyle>
            <a:lvl1pPr algn="r" fontAlgn="auto">
              <a:spcBef>
                <a:spcPts val="0"/>
              </a:spcBef>
              <a:spcAft>
                <a:spcPts val="0"/>
              </a:spcAft>
              <a:defRPr sz="800" smtClean="0">
                <a:solidFill>
                  <a:schemeClr val="tx1"/>
                </a:solidFill>
                <a:latin typeface="Arial" pitchFamily="34" charset="0"/>
                <a:cs typeface="Arial" pitchFamily="34" charset="0"/>
              </a:defRPr>
            </a:lvl1pPr>
          </a:lstStyle>
          <a:p>
            <a:pPr>
              <a:defRPr/>
            </a:pPr>
            <a:fld id="{FBE265D1-9463-4515-B5AA-85753CCA3B90}" type="slidenum">
              <a:rPr lang="de-DE"/>
              <a:pPr>
                <a:defRPr/>
              </a:pPr>
              <a:t>‹Nr.›</a:t>
            </a:fld>
            <a:endParaRPr lang="de-DE" dirty="0"/>
          </a:p>
        </p:txBody>
      </p:sp>
      <p:sp>
        <p:nvSpPr>
          <p:cNvPr id="13" name="Textfeld 12"/>
          <p:cNvSpPr txBox="1"/>
          <p:nvPr userDrawn="1"/>
        </p:nvSpPr>
        <p:spPr>
          <a:xfrm>
            <a:off x="457200" y="11113"/>
            <a:ext cx="6249988" cy="307975"/>
          </a:xfrm>
          <a:prstGeom prst="rect">
            <a:avLst/>
          </a:prstGeom>
          <a:noFill/>
        </p:spPr>
        <p:txBody>
          <a:bodyPr>
            <a:spAutoFit/>
          </a:bodyPr>
          <a:lstStyle/>
          <a:p>
            <a:pPr fontAlgn="auto">
              <a:spcBef>
                <a:spcPts val="0"/>
              </a:spcBef>
              <a:spcAft>
                <a:spcPts val="0"/>
              </a:spcAft>
              <a:defRPr/>
            </a:pPr>
            <a:r>
              <a:rPr lang="de-DE" sz="1400" dirty="0" err="1" smtClean="0">
                <a:solidFill>
                  <a:schemeClr val="bg1"/>
                </a:solidFill>
                <a:latin typeface="Arial" pitchFamily="34" charset="0"/>
                <a:cs typeface="Arial" pitchFamily="34" charset="0"/>
              </a:rPr>
              <a:t>Prinect</a:t>
            </a:r>
            <a:r>
              <a:rPr lang="de-DE" sz="1400" dirty="0" smtClean="0">
                <a:solidFill>
                  <a:schemeClr val="bg1"/>
                </a:solidFill>
                <a:latin typeface="Arial" pitchFamily="34" charset="0"/>
                <a:cs typeface="Arial" pitchFamily="34" charset="0"/>
              </a:rPr>
              <a:t> Anwendertage</a:t>
            </a:r>
            <a:endParaRPr lang="de-DE" sz="1400" dirty="0">
              <a:solidFill>
                <a:schemeClr val="bg1"/>
              </a:solidFill>
              <a:latin typeface="Arial" pitchFamily="34" charset="0"/>
              <a:cs typeface="Arial" pitchFamily="34" charset="0"/>
            </a:endParaRPr>
          </a:p>
        </p:txBody>
      </p:sp>
    </p:spTree>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9" r:id="rId6"/>
    <p:sldLayoutId id="2147483690" r:id="rId7"/>
    <p:sldLayoutId id="2147483687" r:id="rId8"/>
    <p:sldLayoutId id="2147483693" r:id="rId9"/>
    <p:sldLayoutId id="2147483694" r:id="rId10"/>
    <p:sldLayoutId id="2147483695" r:id="rId11"/>
  </p:sldLayoutIdLst>
  <p:hf hdr="0" dt="0"/>
  <p:txStyles>
    <p:titleStyle>
      <a:lvl1pPr algn="l" rtl="0" fontAlgn="base">
        <a:lnSpc>
          <a:spcPct val="110000"/>
        </a:lnSpc>
        <a:spcBef>
          <a:spcPct val="0"/>
        </a:spcBef>
        <a:spcAft>
          <a:spcPct val="0"/>
        </a:spcAft>
        <a:defRPr sz="2400" kern="1200">
          <a:solidFill>
            <a:schemeClr val="tx1"/>
          </a:solidFill>
          <a:latin typeface="Arial" pitchFamily="34" charset="0"/>
          <a:ea typeface="+mj-ea"/>
          <a:cs typeface="Arial" pitchFamily="34" charset="0"/>
        </a:defRPr>
      </a:lvl1pPr>
      <a:lvl2pPr algn="l" rtl="0" fontAlgn="base">
        <a:lnSpc>
          <a:spcPct val="110000"/>
        </a:lnSpc>
        <a:spcBef>
          <a:spcPct val="0"/>
        </a:spcBef>
        <a:spcAft>
          <a:spcPct val="0"/>
        </a:spcAft>
        <a:defRPr sz="2400">
          <a:solidFill>
            <a:schemeClr val="tx1"/>
          </a:solidFill>
          <a:latin typeface="Arial" charset="0"/>
          <a:cs typeface="Arial" charset="0"/>
        </a:defRPr>
      </a:lvl2pPr>
      <a:lvl3pPr algn="l" rtl="0" fontAlgn="base">
        <a:lnSpc>
          <a:spcPct val="110000"/>
        </a:lnSpc>
        <a:spcBef>
          <a:spcPct val="0"/>
        </a:spcBef>
        <a:spcAft>
          <a:spcPct val="0"/>
        </a:spcAft>
        <a:defRPr sz="2400">
          <a:solidFill>
            <a:schemeClr val="tx1"/>
          </a:solidFill>
          <a:latin typeface="Arial" charset="0"/>
          <a:cs typeface="Arial" charset="0"/>
        </a:defRPr>
      </a:lvl3pPr>
      <a:lvl4pPr algn="l" rtl="0" fontAlgn="base">
        <a:lnSpc>
          <a:spcPct val="110000"/>
        </a:lnSpc>
        <a:spcBef>
          <a:spcPct val="0"/>
        </a:spcBef>
        <a:spcAft>
          <a:spcPct val="0"/>
        </a:spcAft>
        <a:defRPr sz="2400">
          <a:solidFill>
            <a:schemeClr val="tx1"/>
          </a:solidFill>
          <a:latin typeface="Arial" charset="0"/>
          <a:cs typeface="Arial" charset="0"/>
        </a:defRPr>
      </a:lvl4pPr>
      <a:lvl5pPr algn="l" rtl="0" fontAlgn="base">
        <a:lnSpc>
          <a:spcPct val="110000"/>
        </a:lnSpc>
        <a:spcBef>
          <a:spcPct val="0"/>
        </a:spcBef>
        <a:spcAft>
          <a:spcPct val="0"/>
        </a:spcAft>
        <a:defRPr sz="2400">
          <a:solidFill>
            <a:schemeClr val="tx1"/>
          </a:solidFill>
          <a:latin typeface="Arial" charset="0"/>
          <a:cs typeface="Arial" charset="0"/>
        </a:defRPr>
      </a:lvl5pPr>
      <a:lvl6pPr marL="457200" algn="l" rtl="0" fontAlgn="base">
        <a:lnSpc>
          <a:spcPct val="110000"/>
        </a:lnSpc>
        <a:spcBef>
          <a:spcPct val="0"/>
        </a:spcBef>
        <a:spcAft>
          <a:spcPct val="0"/>
        </a:spcAft>
        <a:defRPr sz="2400">
          <a:solidFill>
            <a:schemeClr val="tx1"/>
          </a:solidFill>
          <a:latin typeface="Arial" charset="0"/>
          <a:cs typeface="Arial" charset="0"/>
        </a:defRPr>
      </a:lvl6pPr>
      <a:lvl7pPr marL="914400" algn="l" rtl="0" fontAlgn="base">
        <a:lnSpc>
          <a:spcPct val="110000"/>
        </a:lnSpc>
        <a:spcBef>
          <a:spcPct val="0"/>
        </a:spcBef>
        <a:spcAft>
          <a:spcPct val="0"/>
        </a:spcAft>
        <a:defRPr sz="2400">
          <a:solidFill>
            <a:schemeClr val="tx1"/>
          </a:solidFill>
          <a:latin typeface="Arial" charset="0"/>
          <a:cs typeface="Arial" charset="0"/>
        </a:defRPr>
      </a:lvl7pPr>
      <a:lvl8pPr marL="1371600" algn="l" rtl="0" fontAlgn="base">
        <a:lnSpc>
          <a:spcPct val="110000"/>
        </a:lnSpc>
        <a:spcBef>
          <a:spcPct val="0"/>
        </a:spcBef>
        <a:spcAft>
          <a:spcPct val="0"/>
        </a:spcAft>
        <a:defRPr sz="2400">
          <a:solidFill>
            <a:schemeClr val="tx1"/>
          </a:solidFill>
          <a:latin typeface="Arial" charset="0"/>
          <a:cs typeface="Arial" charset="0"/>
        </a:defRPr>
      </a:lvl8pPr>
      <a:lvl9pPr marL="1828800" algn="l" rtl="0" fontAlgn="base">
        <a:lnSpc>
          <a:spcPct val="110000"/>
        </a:lnSpc>
        <a:spcBef>
          <a:spcPct val="0"/>
        </a:spcBef>
        <a:spcAft>
          <a:spcPct val="0"/>
        </a:spcAft>
        <a:defRPr sz="2400">
          <a:solidFill>
            <a:schemeClr val="tx1"/>
          </a:solidFill>
          <a:latin typeface="Arial" charset="0"/>
          <a:cs typeface="Arial" charset="0"/>
        </a:defRPr>
      </a:lvl9pPr>
    </p:titleStyle>
    <p:bodyStyle>
      <a:lvl1pPr marL="265113" indent="-233363" algn="l" rtl="0" fontAlgn="base">
        <a:lnSpc>
          <a:spcPts val="2400"/>
        </a:lnSpc>
        <a:spcBef>
          <a:spcPts val="125"/>
        </a:spcBef>
        <a:spcAft>
          <a:spcPts val="400"/>
        </a:spcAft>
        <a:buFont typeface="Arial" charset="0"/>
        <a:buChar char="•"/>
        <a:defRPr sz="2000" kern="1200">
          <a:solidFill>
            <a:schemeClr val="tx1"/>
          </a:solidFill>
          <a:latin typeface="Arial" pitchFamily="34" charset="0"/>
          <a:ea typeface="+mn-ea"/>
          <a:cs typeface="Arial" pitchFamily="34" charset="0"/>
        </a:defRPr>
      </a:lvl1pPr>
      <a:lvl2pPr marL="712788" indent="-233363" algn="l" rtl="0" fontAlgn="base">
        <a:lnSpc>
          <a:spcPts val="2400"/>
        </a:lnSpc>
        <a:spcBef>
          <a:spcPts val="125"/>
        </a:spcBef>
        <a:spcAft>
          <a:spcPts val="400"/>
        </a:spcAft>
        <a:buFont typeface="Arial" charset="0"/>
        <a:buChar char="•"/>
        <a:defRPr kern="1200">
          <a:solidFill>
            <a:schemeClr val="tx1"/>
          </a:solidFill>
          <a:latin typeface="Arial" pitchFamily="34" charset="0"/>
          <a:ea typeface="+mn-ea"/>
          <a:cs typeface="Arial" pitchFamily="34" charset="0"/>
        </a:defRPr>
      </a:lvl2pPr>
      <a:lvl3pPr marL="1162050" indent="-233363" algn="l" rtl="0" fontAlgn="base">
        <a:lnSpc>
          <a:spcPts val="2400"/>
        </a:lnSpc>
        <a:spcBef>
          <a:spcPts val="125"/>
        </a:spcBef>
        <a:spcAft>
          <a:spcPts val="400"/>
        </a:spcAft>
        <a:buFont typeface="Arial" charset="0"/>
        <a:buChar char="•"/>
        <a:defRPr kern="1200">
          <a:solidFill>
            <a:schemeClr val="tx1"/>
          </a:solidFill>
          <a:latin typeface="Arial" pitchFamily="34" charset="0"/>
          <a:ea typeface="+mn-ea"/>
          <a:cs typeface="Arial" pitchFamily="34" charset="0"/>
        </a:defRPr>
      </a:lvl3pPr>
      <a:lvl4pPr marL="1619250" indent="-233363" algn="l" rtl="0" fontAlgn="base">
        <a:lnSpc>
          <a:spcPts val="2400"/>
        </a:lnSpc>
        <a:spcBef>
          <a:spcPts val="125"/>
        </a:spcBef>
        <a:spcAft>
          <a:spcPts val="400"/>
        </a:spcAft>
        <a:buFont typeface="Arial" charset="0"/>
        <a:buChar char="•"/>
        <a:defRPr kern="1200">
          <a:solidFill>
            <a:schemeClr val="tx1"/>
          </a:solidFill>
          <a:latin typeface="Arial" pitchFamily="34" charset="0"/>
          <a:ea typeface="+mn-ea"/>
          <a:cs typeface="Arial" pitchFamily="34" charset="0"/>
        </a:defRPr>
      </a:lvl4pPr>
      <a:lvl5pPr marL="2058988" indent="-233363" algn="l" rtl="0" fontAlgn="base">
        <a:lnSpc>
          <a:spcPts val="2400"/>
        </a:lnSpc>
        <a:spcBef>
          <a:spcPts val="125"/>
        </a:spcBef>
        <a:spcAft>
          <a:spcPts val="400"/>
        </a:spcAft>
        <a:buFont typeface="Arial" charset="0"/>
        <a:buChar char="•"/>
        <a:defRPr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18.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3.xml.rels><?xml version="1.0" encoding="UTF-8" standalone="yes"?>
<Relationships xmlns="http://schemas.openxmlformats.org/package/2006/relationships"><Relationship Id="rId2" Type="http://schemas.openxmlformats.org/officeDocument/2006/relationships/image" Target="../media/image41.wmf"/><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platzhalter 1"/>
          <p:cNvSpPr>
            <a:spLocks noGrp="1"/>
          </p:cNvSpPr>
          <p:nvPr>
            <p:ph type="body" sz="quarter" idx="10"/>
          </p:nvPr>
        </p:nvSpPr>
        <p:spPr>
          <a:xfrm>
            <a:off x="428625" y="4143375"/>
            <a:ext cx="5143500" cy="277813"/>
          </a:xfrm>
        </p:spPr>
        <p:txBody>
          <a:bodyPr/>
          <a:lstStyle/>
          <a:p>
            <a:r>
              <a:rPr lang="de-DE" noProof="0" dirty="0" smtClean="0">
                <a:latin typeface="Arial" charset="0"/>
                <a:cs typeface="Arial" charset="0"/>
              </a:rPr>
              <a:t>Prinect Anwendertage, 8. und 9. November 2013</a:t>
            </a:r>
          </a:p>
        </p:txBody>
      </p:sp>
      <p:sp>
        <p:nvSpPr>
          <p:cNvPr id="8195" name="Textplatzhalter 2"/>
          <p:cNvSpPr>
            <a:spLocks noGrp="1"/>
          </p:cNvSpPr>
          <p:nvPr>
            <p:ph type="body" sz="quarter" idx="11"/>
          </p:nvPr>
        </p:nvSpPr>
        <p:spPr>
          <a:xfrm>
            <a:off x="428625" y="4362450"/>
            <a:ext cx="5143500" cy="630942"/>
          </a:xfrm>
        </p:spPr>
        <p:txBody>
          <a:bodyPr/>
          <a:lstStyle/>
          <a:p>
            <a:r>
              <a:rPr lang="de-DE" sz="1400" b="1" dirty="0" smtClean="0"/>
              <a:t>Schneller in Farbe kommen mit der Prinect Color Toolbox und dem neuen Multicolor-Werkzeug </a:t>
            </a:r>
            <a:endParaRPr lang="de-DE" sz="1400" dirty="0" smtClean="0">
              <a:latin typeface="Arial" charset="0"/>
              <a:cs typeface="Arial" charset="0"/>
            </a:endParaRPr>
          </a:p>
        </p:txBody>
      </p:sp>
      <p:sp>
        <p:nvSpPr>
          <p:cNvPr id="8196" name="Textplatzhalter 3"/>
          <p:cNvSpPr>
            <a:spLocks noGrp="1"/>
          </p:cNvSpPr>
          <p:nvPr>
            <p:ph type="body" sz="quarter" idx="12"/>
          </p:nvPr>
        </p:nvSpPr>
        <p:spPr>
          <a:xfrm>
            <a:off x="428625" y="4941168"/>
            <a:ext cx="5331507" cy="277813"/>
          </a:xfrm>
        </p:spPr>
        <p:txBody>
          <a:bodyPr/>
          <a:lstStyle/>
          <a:p>
            <a:r>
              <a:rPr lang="de-DE" dirty="0" smtClean="0">
                <a:latin typeface="Arial" charset="0"/>
                <a:cs typeface="Arial" charset="0"/>
              </a:rPr>
              <a:t>Dr. F. Häuser, T. Laubmann, Dr. S. Tatari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611560" y="2312876"/>
            <a:ext cx="7560840" cy="4464496"/>
          </a:xfrm>
          <a:prstGeom prst="rect">
            <a:avLst/>
          </a:prstGeom>
          <a:ln>
            <a:headEnd/>
            <a:tailEnd/>
          </a:ln>
        </p:spPr>
        <p:style>
          <a:lnRef idx="1">
            <a:schemeClr val="dk1"/>
          </a:lnRef>
          <a:fillRef idx="2">
            <a:schemeClr val="dk1"/>
          </a:fillRef>
          <a:effectRef idx="1">
            <a:schemeClr val="dk1"/>
          </a:effectRef>
          <a:fontRef idx="minor">
            <a:schemeClr val="dk1"/>
          </a:fontRef>
        </p:style>
      </p:pic>
      <p:sp>
        <p:nvSpPr>
          <p:cNvPr id="3" name="Titel 1"/>
          <p:cNvSpPr>
            <a:spLocks noGrp="1"/>
          </p:cNvSpPr>
          <p:nvPr>
            <p:ph type="title"/>
          </p:nvPr>
        </p:nvSpPr>
        <p:spPr>
          <a:xfrm>
            <a:off x="395536" y="764704"/>
            <a:ext cx="8229600" cy="615950"/>
          </a:xfrm>
        </p:spPr>
        <p:txBody>
          <a:bodyPr/>
          <a:lstStyle/>
          <a:p>
            <a:r>
              <a:rPr lang="en-US" dirty="0" err="1" smtClean="0"/>
              <a:t>Einfacher</a:t>
            </a:r>
            <a:r>
              <a:rPr lang="en-US" dirty="0" smtClean="0"/>
              <a:t> Ersatz von </a:t>
            </a:r>
            <a:r>
              <a:rPr lang="en-US" dirty="0" err="1" smtClean="0"/>
              <a:t>Sonderfarben</a:t>
            </a:r>
            <a:r>
              <a:rPr lang="en-US" dirty="0" smtClean="0"/>
              <a:t> </a:t>
            </a:r>
            <a:r>
              <a:rPr lang="en-US" dirty="0" err="1" smtClean="0"/>
              <a:t>durch</a:t>
            </a:r>
            <a:r>
              <a:rPr lang="en-US" dirty="0" smtClean="0"/>
              <a:t> Multicolor </a:t>
            </a:r>
            <a:r>
              <a:rPr lang="en-US" dirty="0" err="1" smtClean="0"/>
              <a:t>Druck</a:t>
            </a:r>
            <a:r>
              <a:rPr lang="en-US" dirty="0" smtClean="0"/>
              <a:t/>
            </a:r>
            <a:br>
              <a:rPr lang="en-US" dirty="0" smtClean="0"/>
            </a:br>
            <a:r>
              <a:rPr lang="en-US" sz="2000" dirty="0" smtClean="0"/>
              <a:t>3.  </a:t>
            </a:r>
            <a:r>
              <a:rPr lang="en-US" sz="2000" dirty="0" smtClean="0">
                <a:latin typeface="Arial" charset="0"/>
                <a:cs typeface="Arial" charset="0"/>
              </a:rPr>
              <a:t>CMYK plus Orange, </a:t>
            </a:r>
            <a:r>
              <a:rPr lang="en-US" sz="2000" dirty="0" err="1" smtClean="0">
                <a:latin typeface="Arial" charset="0"/>
                <a:cs typeface="Arial" charset="0"/>
              </a:rPr>
              <a:t>Grün</a:t>
            </a:r>
            <a:r>
              <a:rPr lang="en-US" sz="2000" dirty="0" smtClean="0">
                <a:latin typeface="Arial" charset="0"/>
                <a:cs typeface="Arial" charset="0"/>
              </a:rPr>
              <a:t> &amp; </a:t>
            </a:r>
            <a:r>
              <a:rPr lang="en-US" sz="2000" dirty="0" err="1" smtClean="0">
                <a:latin typeface="Arial" charset="0"/>
                <a:cs typeface="Arial" charset="0"/>
              </a:rPr>
              <a:t>Blau</a:t>
            </a:r>
            <a:r>
              <a:rPr lang="en-US" dirty="0" smtClean="0"/>
              <a:t/>
            </a:r>
            <a:br>
              <a:rPr lang="en-US" dirty="0" smtClean="0"/>
            </a:br>
            <a:r>
              <a:rPr lang="en-US" sz="2000" dirty="0" err="1" smtClean="0"/>
              <a:t>Beispiel</a:t>
            </a:r>
            <a:r>
              <a:rPr lang="en-US" sz="2000" dirty="0" smtClean="0"/>
              <a:t> </a:t>
            </a:r>
            <a:r>
              <a:rPr lang="en-US" sz="2000" dirty="0" err="1" smtClean="0"/>
              <a:t>Verpackungsdruck</a:t>
            </a:r>
            <a:r>
              <a:rPr lang="en-US" dirty="0" smtClean="0"/>
              <a:t/>
            </a:r>
            <a:br>
              <a:rPr lang="en-US" dirty="0" smtClean="0"/>
            </a:br>
            <a:endParaRPr lang="en-US" dirty="0" smtClean="0">
              <a:latin typeface="Arial" charset="0"/>
              <a:cs typeface="Arial" charset="0"/>
            </a:endParaRPr>
          </a:p>
        </p:txBody>
      </p:sp>
      <p:sp>
        <p:nvSpPr>
          <p:cNvPr id="4" name="Pfeil nach rechts 3"/>
          <p:cNvSpPr/>
          <p:nvPr/>
        </p:nvSpPr>
        <p:spPr bwMode="auto">
          <a:xfrm>
            <a:off x="4067944" y="3753036"/>
            <a:ext cx="288032" cy="360040"/>
          </a:xfrm>
          <a:prstGeom prst="rightArrow">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5" name="Textfeld 4"/>
          <p:cNvSpPr txBox="1"/>
          <p:nvPr/>
        </p:nvSpPr>
        <p:spPr>
          <a:xfrm>
            <a:off x="2411760" y="6345324"/>
            <a:ext cx="2646878" cy="369332"/>
          </a:xfrm>
          <a:prstGeom prst="rect">
            <a:avLst/>
          </a:prstGeom>
          <a:noFill/>
        </p:spPr>
        <p:txBody>
          <a:bodyPr wrap="none" rtlCol="0">
            <a:spAutoFit/>
          </a:bodyPr>
          <a:lstStyle/>
          <a:p>
            <a:r>
              <a:rPr lang="de-DE" dirty="0" smtClean="0"/>
              <a:t>Anzahl der Druckplatten</a:t>
            </a:r>
            <a:endParaRPr lang="de-DE" dirty="0"/>
          </a:p>
        </p:txBody>
      </p:sp>
      <p:sp>
        <p:nvSpPr>
          <p:cNvPr id="6" name="Textfeld 5"/>
          <p:cNvSpPr txBox="1"/>
          <p:nvPr/>
        </p:nvSpPr>
        <p:spPr>
          <a:xfrm>
            <a:off x="1907704" y="5985284"/>
            <a:ext cx="44114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de-DE" dirty="0" smtClean="0"/>
              <a:t>37</a:t>
            </a:r>
            <a:endParaRPr lang="de-DE" dirty="0"/>
          </a:p>
        </p:txBody>
      </p:sp>
      <p:sp>
        <p:nvSpPr>
          <p:cNvPr id="7" name="Textfeld 6"/>
          <p:cNvSpPr txBox="1"/>
          <p:nvPr/>
        </p:nvSpPr>
        <p:spPr>
          <a:xfrm>
            <a:off x="5138966" y="5985284"/>
            <a:ext cx="312906" cy="369332"/>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de-DE" dirty="0" smtClean="0"/>
              <a:t>7</a:t>
            </a:r>
            <a:endParaRPr lang="de-DE" dirty="0"/>
          </a:p>
        </p:txBody>
      </p:sp>
      <p:sp>
        <p:nvSpPr>
          <p:cNvPr id="8" name="Pfeil nach rechts 7"/>
          <p:cNvSpPr/>
          <p:nvPr/>
        </p:nvSpPr>
        <p:spPr bwMode="auto">
          <a:xfrm>
            <a:off x="2771800" y="5985284"/>
            <a:ext cx="1872208" cy="288032"/>
          </a:xfrm>
          <a:prstGeom prst="rightArrow">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pPr>
              <a:defRPr/>
            </a:pPr>
            <a:fld id="{DE178F35-1772-43A7-917D-98C814EB584A}" type="slidenum">
              <a:rPr lang="de-DE" smtClean="0"/>
              <a:pPr>
                <a:defRPr/>
              </a:pPr>
              <a:t>11</a:t>
            </a:fld>
            <a:endParaRPr lang="de-DE" dirty="0"/>
          </a:p>
        </p:txBody>
      </p:sp>
      <p:sp>
        <p:nvSpPr>
          <p:cNvPr id="9219" name="TextBox 3"/>
          <p:cNvSpPr txBox="1">
            <a:spLocks noChangeArrowheads="1"/>
          </p:cNvSpPr>
          <p:nvPr/>
        </p:nvSpPr>
        <p:spPr bwMode="auto">
          <a:xfrm>
            <a:off x="179388" y="765175"/>
            <a:ext cx="8761412" cy="830263"/>
          </a:xfrm>
          <a:prstGeom prst="rect">
            <a:avLst/>
          </a:prstGeom>
          <a:noFill/>
          <a:ln w="9525">
            <a:noFill/>
            <a:miter lim="800000"/>
            <a:headEnd/>
            <a:tailEnd/>
          </a:ln>
        </p:spPr>
        <p:txBody>
          <a:bodyPr>
            <a:spAutoFit/>
          </a:bodyPr>
          <a:lstStyle/>
          <a:p>
            <a:r>
              <a:rPr lang="de-DE" sz="2400" dirty="0"/>
              <a:t>Reduzierung des Einsatzes von Schmuckfarben, ohne das Erscheinungsbild einer Marke zu </a:t>
            </a:r>
            <a:r>
              <a:rPr lang="de-DE" sz="2400" dirty="0" smtClean="0"/>
              <a:t>verändern.</a:t>
            </a:r>
            <a:endParaRPr lang="de-DE" sz="2400" dirty="0"/>
          </a:p>
        </p:txBody>
      </p:sp>
      <p:sp>
        <p:nvSpPr>
          <p:cNvPr id="9220" name="TextBox 4"/>
          <p:cNvSpPr txBox="1">
            <a:spLocks noChangeArrowheads="1"/>
          </p:cNvSpPr>
          <p:nvPr/>
        </p:nvSpPr>
        <p:spPr bwMode="auto">
          <a:xfrm>
            <a:off x="323850" y="2420938"/>
            <a:ext cx="8521700" cy="1908215"/>
          </a:xfrm>
          <a:prstGeom prst="rect">
            <a:avLst/>
          </a:prstGeom>
          <a:noFill/>
          <a:ln w="9525">
            <a:noFill/>
            <a:miter lim="800000"/>
            <a:headEnd/>
            <a:tailEnd/>
          </a:ln>
        </p:spPr>
        <p:txBody>
          <a:bodyPr>
            <a:spAutoFit/>
          </a:bodyPr>
          <a:lstStyle/>
          <a:p>
            <a:pPr marL="542925" indent="-542925">
              <a:buFont typeface="Arial" charset="0"/>
              <a:buChar char="•"/>
            </a:pPr>
            <a:r>
              <a:rPr lang="de-DE" sz="2000" dirty="0"/>
              <a:t>Weniger Farbwechsel, weniger waschen, stark reduzierte Rüstzeiten</a:t>
            </a:r>
          </a:p>
          <a:p>
            <a:pPr marL="542925" indent="-542925">
              <a:buFont typeface="Arial" charset="0"/>
              <a:buChar char="•"/>
            </a:pPr>
            <a:r>
              <a:rPr lang="de-DE" sz="2000" dirty="0"/>
              <a:t>Maschinenstillstandzeiten reduzieren sich</a:t>
            </a:r>
          </a:p>
          <a:p>
            <a:pPr marL="542925" indent="-542925">
              <a:buFont typeface="Arial" charset="0"/>
              <a:buChar char="•"/>
            </a:pPr>
            <a:r>
              <a:rPr lang="de-DE" sz="2000" dirty="0"/>
              <a:t>Lagerhaltung für Sonderfarben wird reduziert</a:t>
            </a:r>
          </a:p>
          <a:p>
            <a:pPr marL="542925" indent="-542925">
              <a:buFont typeface="Arial" charset="0"/>
              <a:buChar char="•"/>
            </a:pPr>
            <a:r>
              <a:rPr lang="de-DE" sz="2000" dirty="0"/>
              <a:t>Es müssen keine Sonderfarben für Anicolor qualifiziert werden</a:t>
            </a:r>
          </a:p>
          <a:p>
            <a:pPr marL="542925" indent="-542925">
              <a:buFont typeface="Arial" charset="0"/>
              <a:buChar char="•"/>
            </a:pPr>
            <a:r>
              <a:rPr lang="de-DE" sz="2000" dirty="0"/>
              <a:t>Höhere Prozesssicherheit, da weniger Farben zum Einsatz </a:t>
            </a:r>
            <a:r>
              <a:rPr lang="de-DE" sz="2000" dirty="0" smtClean="0"/>
              <a:t>kommen</a:t>
            </a:r>
            <a:endParaRPr lang="de-DE" dirty="0"/>
          </a:p>
          <a:p>
            <a:pPr marL="542925" indent="-542925">
              <a:buFont typeface="Arial" charset="0"/>
              <a:buChar char="•"/>
            </a:pPr>
            <a:endParaRPr lang="de-DE" dirty="0"/>
          </a:p>
        </p:txBody>
      </p:sp>
      <p:sp>
        <p:nvSpPr>
          <p:cNvPr id="7" name="Pfeil nach rechts 6"/>
          <p:cNvSpPr/>
          <p:nvPr/>
        </p:nvSpPr>
        <p:spPr bwMode="auto">
          <a:xfrm>
            <a:off x="539750" y="5300663"/>
            <a:ext cx="719138" cy="576262"/>
          </a:xfrm>
          <a:prstGeom prst="rightArrow">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de-DE" dirty="0"/>
          </a:p>
        </p:txBody>
      </p:sp>
      <p:sp>
        <p:nvSpPr>
          <p:cNvPr id="8" name="TextBox 3"/>
          <p:cNvSpPr txBox="1"/>
          <p:nvPr/>
        </p:nvSpPr>
        <p:spPr>
          <a:xfrm>
            <a:off x="1547813" y="5157788"/>
            <a:ext cx="6624637" cy="830262"/>
          </a:xfrm>
          <a:prstGeom prst="rect">
            <a:avLst/>
          </a:prstGeom>
        </p:spPr>
        <p:style>
          <a:lnRef idx="1">
            <a:schemeClr val="accent5"/>
          </a:lnRef>
          <a:fillRef idx="2">
            <a:schemeClr val="accent5"/>
          </a:fillRef>
          <a:effectRef idx="1">
            <a:schemeClr val="accent5"/>
          </a:effectRef>
          <a:fontRef idx="minor">
            <a:schemeClr val="dk1"/>
          </a:fontRef>
        </p:style>
        <p:txBody>
          <a:bodyPr>
            <a:spAutoFit/>
          </a:bodyPr>
          <a:lstStyle/>
          <a:p>
            <a:pPr>
              <a:defRPr/>
            </a:pPr>
            <a:r>
              <a:rPr lang="de-DE" sz="2400" dirty="0"/>
              <a:t>Signifikante Kostenoptimierung insbesondere für den Kleinauflagen Verpackungsdruck</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Rechteck 60"/>
          <p:cNvSpPr/>
          <p:nvPr/>
        </p:nvSpPr>
        <p:spPr bwMode="auto">
          <a:xfrm>
            <a:off x="539552" y="1268760"/>
            <a:ext cx="7776864" cy="5112568"/>
          </a:xfrm>
          <a:prstGeom prst="rect">
            <a:avLst/>
          </a:prstGeom>
          <a:solidFill>
            <a:schemeClr val="bg1">
              <a:lumMod val="95000"/>
            </a:schemeClr>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25" name="Rechteck 24"/>
          <p:cNvSpPr/>
          <p:nvPr/>
        </p:nvSpPr>
        <p:spPr bwMode="auto">
          <a:xfrm>
            <a:off x="3059113" y="2275805"/>
            <a:ext cx="2449512" cy="1657251"/>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de-DE" dirty="0"/>
          </a:p>
        </p:txBody>
      </p:sp>
      <p:sp>
        <p:nvSpPr>
          <p:cNvPr id="19459" name="Titel 1"/>
          <p:cNvSpPr>
            <a:spLocks noGrp="1"/>
          </p:cNvSpPr>
          <p:nvPr>
            <p:ph type="title"/>
          </p:nvPr>
        </p:nvSpPr>
        <p:spPr>
          <a:xfrm>
            <a:off x="611560" y="692696"/>
            <a:ext cx="7993063" cy="792162"/>
          </a:xfrm>
        </p:spPr>
        <p:txBody>
          <a:bodyPr/>
          <a:lstStyle/>
          <a:p>
            <a:r>
              <a:rPr lang="de-DE" dirty="0" smtClean="0"/>
              <a:t>Neues Produkt: Prinect Multicolor Toolset </a:t>
            </a:r>
            <a:br>
              <a:rPr lang="de-DE" dirty="0" smtClean="0"/>
            </a:br>
            <a:endParaRPr lang="de-DE" dirty="0" smtClean="0"/>
          </a:p>
        </p:txBody>
      </p:sp>
      <p:sp>
        <p:nvSpPr>
          <p:cNvPr id="15" name="Pfeil nach rechts 14"/>
          <p:cNvSpPr/>
          <p:nvPr/>
        </p:nvSpPr>
        <p:spPr bwMode="auto">
          <a:xfrm>
            <a:off x="683567" y="1340768"/>
            <a:ext cx="7488833" cy="647700"/>
          </a:xfrm>
          <a:prstGeom prst="rightArrow">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de-DE" dirty="0"/>
          </a:p>
        </p:txBody>
      </p:sp>
      <p:sp>
        <p:nvSpPr>
          <p:cNvPr id="19461" name="Textfeld 17"/>
          <p:cNvSpPr txBox="1">
            <a:spLocks noChangeArrowheads="1"/>
          </p:cNvSpPr>
          <p:nvPr/>
        </p:nvSpPr>
        <p:spPr bwMode="auto">
          <a:xfrm>
            <a:off x="2051050" y="1483643"/>
            <a:ext cx="4498026" cy="369332"/>
          </a:xfrm>
          <a:prstGeom prst="rect">
            <a:avLst/>
          </a:prstGeom>
          <a:noFill/>
          <a:ln w="9525">
            <a:noFill/>
            <a:miter lim="800000"/>
            <a:headEnd/>
            <a:tailEnd/>
          </a:ln>
        </p:spPr>
        <p:txBody>
          <a:bodyPr wrap="none">
            <a:spAutoFit/>
          </a:bodyPr>
          <a:lstStyle/>
          <a:p>
            <a:r>
              <a:rPr lang="de-DE" dirty="0"/>
              <a:t>Workflow (Prinect </a:t>
            </a:r>
            <a:r>
              <a:rPr lang="de-DE" dirty="0" smtClean="0"/>
              <a:t>oder andere Workflows)</a:t>
            </a:r>
            <a:endParaRPr lang="de-DE" dirty="0"/>
          </a:p>
        </p:txBody>
      </p:sp>
      <p:sp>
        <p:nvSpPr>
          <p:cNvPr id="36" name="Textfeld 35"/>
          <p:cNvSpPr txBox="1"/>
          <p:nvPr/>
        </p:nvSpPr>
        <p:spPr>
          <a:xfrm>
            <a:off x="755650" y="2275805"/>
            <a:ext cx="1800225" cy="73866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400" dirty="0"/>
              <a:t>PDF</a:t>
            </a:r>
          </a:p>
          <a:p>
            <a:pPr>
              <a:defRPr/>
            </a:pPr>
            <a:r>
              <a:rPr lang="de-DE" sz="1400" dirty="0"/>
              <a:t>CMYK plus N </a:t>
            </a:r>
            <a:r>
              <a:rPr lang="de-DE" sz="1400" dirty="0" smtClean="0"/>
              <a:t>Spot Colors</a:t>
            </a:r>
            <a:endParaRPr lang="de-DE" sz="1400" dirty="0"/>
          </a:p>
        </p:txBody>
      </p:sp>
      <p:sp>
        <p:nvSpPr>
          <p:cNvPr id="37" name="Textfeld 36"/>
          <p:cNvSpPr txBox="1"/>
          <p:nvPr/>
        </p:nvSpPr>
        <p:spPr>
          <a:xfrm>
            <a:off x="6011863" y="2275805"/>
            <a:ext cx="1800225" cy="738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400" dirty="0"/>
              <a:t>PDF</a:t>
            </a:r>
          </a:p>
          <a:p>
            <a:pPr>
              <a:defRPr/>
            </a:pPr>
            <a:r>
              <a:rPr lang="de-DE" sz="1400" dirty="0"/>
              <a:t>CMYK plus</a:t>
            </a:r>
          </a:p>
          <a:p>
            <a:pPr>
              <a:defRPr/>
            </a:pPr>
            <a:r>
              <a:rPr lang="de-DE" sz="1400" dirty="0" smtClean="0"/>
              <a:t>OGB</a:t>
            </a:r>
            <a:endParaRPr lang="de-DE" sz="1400" dirty="0"/>
          </a:p>
        </p:txBody>
      </p:sp>
      <p:sp>
        <p:nvSpPr>
          <p:cNvPr id="17" name="Textfeld 16"/>
          <p:cNvSpPr txBox="1"/>
          <p:nvPr/>
        </p:nvSpPr>
        <p:spPr>
          <a:xfrm>
            <a:off x="3132138" y="2348880"/>
            <a:ext cx="979487" cy="6461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de-DE" dirty="0" smtClean="0"/>
              <a:t>PDF</a:t>
            </a:r>
            <a:endParaRPr lang="de-DE" dirty="0"/>
          </a:p>
          <a:p>
            <a:pPr algn="ctr">
              <a:defRPr/>
            </a:pPr>
            <a:r>
              <a:rPr lang="de-DE" dirty="0"/>
              <a:t>Toolbox</a:t>
            </a:r>
          </a:p>
        </p:txBody>
      </p:sp>
      <p:sp>
        <p:nvSpPr>
          <p:cNvPr id="19" name="Textfeld 18"/>
          <p:cNvSpPr txBox="1"/>
          <p:nvPr/>
        </p:nvSpPr>
        <p:spPr>
          <a:xfrm>
            <a:off x="4456113" y="2348880"/>
            <a:ext cx="979487" cy="6461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de-DE" dirty="0" smtClean="0"/>
              <a:t>Color</a:t>
            </a:r>
            <a:endParaRPr lang="de-DE" dirty="0"/>
          </a:p>
          <a:p>
            <a:pPr algn="ctr">
              <a:defRPr/>
            </a:pPr>
            <a:r>
              <a:rPr lang="de-DE" dirty="0" smtClean="0"/>
              <a:t>Toolbox</a:t>
            </a:r>
            <a:endParaRPr lang="de-DE" dirty="0"/>
          </a:p>
        </p:txBody>
      </p:sp>
      <p:grpSp>
        <p:nvGrpSpPr>
          <p:cNvPr id="2" name="Gruppieren 39"/>
          <p:cNvGrpSpPr>
            <a:grpSpLocks/>
          </p:cNvGrpSpPr>
          <p:nvPr/>
        </p:nvGrpSpPr>
        <p:grpSpPr bwMode="auto">
          <a:xfrm>
            <a:off x="755650" y="3067968"/>
            <a:ext cx="1800225" cy="765175"/>
            <a:chOff x="3707904" y="5949280"/>
            <a:chExt cx="1800200" cy="764704"/>
          </a:xfrm>
        </p:grpSpPr>
        <p:sp>
          <p:nvSpPr>
            <p:cNvPr id="39" name="Rechteck 38"/>
            <p:cNvSpPr/>
            <p:nvPr/>
          </p:nvSpPr>
          <p:spPr bwMode="auto">
            <a:xfrm>
              <a:off x="3707904" y="5949280"/>
              <a:ext cx="1800200" cy="764704"/>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grpSp>
          <p:nvGrpSpPr>
            <p:cNvPr id="3" name="Gruppieren 37"/>
            <p:cNvGrpSpPr>
              <a:grpSpLocks/>
            </p:cNvGrpSpPr>
            <p:nvPr/>
          </p:nvGrpSpPr>
          <p:grpSpPr bwMode="auto">
            <a:xfrm>
              <a:off x="3860304" y="6112959"/>
              <a:ext cx="1543158" cy="412385"/>
              <a:chOff x="835968" y="6256975"/>
              <a:chExt cx="1543158" cy="412385"/>
            </a:xfrm>
          </p:grpSpPr>
          <p:pic>
            <p:nvPicPr>
              <p:cNvPr id="19482" name="Picture 4"/>
              <p:cNvPicPr>
                <a:picLocks noChangeAspect="1" noChangeArrowheads="1"/>
              </p:cNvPicPr>
              <p:nvPr/>
            </p:nvPicPr>
            <p:blipFill>
              <a:blip r:embed="rId2" cstate="print"/>
              <a:srcRect/>
              <a:stretch>
                <a:fillRect/>
              </a:stretch>
            </p:blipFill>
            <p:spPr bwMode="auto">
              <a:xfrm>
                <a:off x="835968" y="6256975"/>
                <a:ext cx="467370" cy="412385"/>
              </a:xfrm>
              <a:prstGeom prst="rect">
                <a:avLst/>
              </a:prstGeom>
              <a:noFill/>
              <a:ln w="9525">
                <a:noFill/>
                <a:miter lim="800000"/>
                <a:headEnd/>
                <a:tailEnd/>
              </a:ln>
            </p:spPr>
          </p:pic>
          <p:sp>
            <p:nvSpPr>
              <p:cNvPr id="19483" name="Textfeld 24"/>
              <p:cNvSpPr txBox="1">
                <a:spLocks noChangeArrowheads="1"/>
              </p:cNvSpPr>
              <p:nvPr/>
            </p:nvSpPr>
            <p:spPr bwMode="auto">
              <a:xfrm>
                <a:off x="1342158" y="6278224"/>
                <a:ext cx="319087" cy="369887"/>
              </a:xfrm>
              <a:prstGeom prst="rect">
                <a:avLst/>
              </a:prstGeom>
              <a:noFill/>
              <a:ln w="9525">
                <a:noFill/>
                <a:miter lim="800000"/>
                <a:headEnd/>
                <a:tailEnd/>
              </a:ln>
            </p:spPr>
            <p:txBody>
              <a:bodyPr wrap="none">
                <a:spAutoFit/>
              </a:bodyPr>
              <a:lstStyle/>
              <a:p>
                <a:r>
                  <a:rPr lang="de-DE" dirty="0"/>
                  <a:t>+</a:t>
                </a:r>
              </a:p>
            </p:txBody>
          </p:sp>
          <p:pic>
            <p:nvPicPr>
              <p:cNvPr id="19484" name="Picture 17"/>
              <p:cNvPicPr>
                <a:picLocks noChangeAspect="1" noChangeArrowheads="1"/>
              </p:cNvPicPr>
              <p:nvPr/>
            </p:nvPicPr>
            <p:blipFill>
              <a:blip r:embed="rId3" cstate="print"/>
              <a:srcRect/>
              <a:stretch>
                <a:fillRect/>
              </a:stretch>
            </p:blipFill>
            <p:spPr bwMode="auto">
              <a:xfrm>
                <a:off x="1700064" y="6283147"/>
                <a:ext cx="679062" cy="360040"/>
              </a:xfrm>
              <a:prstGeom prst="rect">
                <a:avLst/>
              </a:prstGeom>
              <a:noFill/>
              <a:ln w="9525">
                <a:noFill/>
                <a:miter lim="800000"/>
                <a:headEnd/>
                <a:tailEnd/>
              </a:ln>
            </p:spPr>
          </p:pic>
        </p:grpSp>
      </p:grpSp>
      <p:sp>
        <p:nvSpPr>
          <p:cNvPr id="42" name="Rechteck 41"/>
          <p:cNvSpPr/>
          <p:nvPr/>
        </p:nvSpPr>
        <p:spPr bwMode="auto">
          <a:xfrm>
            <a:off x="6011863" y="3067968"/>
            <a:ext cx="1800225" cy="765175"/>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pic>
        <p:nvPicPr>
          <p:cNvPr id="19477" name="Picture 4"/>
          <p:cNvPicPr>
            <a:picLocks noChangeAspect="1" noChangeArrowheads="1"/>
          </p:cNvPicPr>
          <p:nvPr/>
        </p:nvPicPr>
        <p:blipFill>
          <a:blip r:embed="rId2" cstate="print"/>
          <a:srcRect/>
          <a:stretch>
            <a:fillRect/>
          </a:stretch>
        </p:blipFill>
        <p:spPr bwMode="auto">
          <a:xfrm>
            <a:off x="6164265" y="3222681"/>
            <a:ext cx="467376" cy="412639"/>
          </a:xfrm>
          <a:prstGeom prst="rect">
            <a:avLst/>
          </a:prstGeom>
          <a:noFill/>
          <a:ln w="9525">
            <a:noFill/>
            <a:miter lim="800000"/>
            <a:headEnd/>
            <a:tailEnd/>
          </a:ln>
        </p:spPr>
      </p:pic>
      <p:sp>
        <p:nvSpPr>
          <p:cNvPr id="19478" name="Textfeld 24"/>
          <p:cNvSpPr txBox="1">
            <a:spLocks noChangeArrowheads="1"/>
          </p:cNvSpPr>
          <p:nvPr/>
        </p:nvSpPr>
        <p:spPr bwMode="auto">
          <a:xfrm>
            <a:off x="6660232" y="3243943"/>
            <a:ext cx="319091" cy="370115"/>
          </a:xfrm>
          <a:prstGeom prst="rect">
            <a:avLst/>
          </a:prstGeom>
          <a:noFill/>
          <a:ln w="9525">
            <a:noFill/>
            <a:miter lim="800000"/>
            <a:headEnd/>
            <a:tailEnd/>
          </a:ln>
        </p:spPr>
        <p:txBody>
          <a:bodyPr wrap="none">
            <a:spAutoFit/>
          </a:bodyPr>
          <a:lstStyle/>
          <a:p>
            <a:r>
              <a:rPr lang="de-DE" dirty="0"/>
              <a:t>+</a:t>
            </a:r>
          </a:p>
        </p:txBody>
      </p:sp>
      <p:sp>
        <p:nvSpPr>
          <p:cNvPr id="19471" name="Pfeil nach rechts 66"/>
          <p:cNvSpPr>
            <a:spLocks noChangeArrowheads="1"/>
          </p:cNvSpPr>
          <p:nvPr/>
        </p:nvSpPr>
        <p:spPr bwMode="auto">
          <a:xfrm>
            <a:off x="2700338" y="2852068"/>
            <a:ext cx="287337" cy="431800"/>
          </a:xfrm>
          <a:prstGeom prst="rightArrow">
            <a:avLst>
              <a:gd name="adj1" fmla="val 50000"/>
              <a:gd name="adj2" fmla="val 50000"/>
            </a:avLst>
          </a:prstGeom>
          <a:solidFill>
            <a:schemeClr val="accent2"/>
          </a:solidFill>
          <a:ln w="9525">
            <a:noFill/>
            <a:miter lim="800000"/>
            <a:headEnd/>
            <a:tailEnd/>
          </a:ln>
        </p:spPr>
        <p:txBody>
          <a:bodyPr wrap="none" anchor="ctr"/>
          <a:lstStyle/>
          <a:p>
            <a:pPr algn="ctr"/>
            <a:endParaRPr lang="de-DE" dirty="0"/>
          </a:p>
        </p:txBody>
      </p:sp>
      <p:sp>
        <p:nvSpPr>
          <p:cNvPr id="19473" name="Pfeil nach unten 68"/>
          <p:cNvSpPr>
            <a:spLocks noChangeArrowheads="1"/>
          </p:cNvSpPr>
          <p:nvPr/>
        </p:nvSpPr>
        <p:spPr bwMode="auto">
          <a:xfrm>
            <a:off x="1403350" y="1917030"/>
            <a:ext cx="360363" cy="287338"/>
          </a:xfrm>
          <a:prstGeom prst="downArrow">
            <a:avLst>
              <a:gd name="adj1" fmla="val 50000"/>
              <a:gd name="adj2" fmla="val 50000"/>
            </a:avLst>
          </a:prstGeom>
          <a:solidFill>
            <a:schemeClr val="accent2"/>
          </a:solidFill>
          <a:ln w="9525">
            <a:noFill/>
            <a:miter lim="800000"/>
            <a:headEnd/>
            <a:tailEnd/>
          </a:ln>
        </p:spPr>
        <p:txBody>
          <a:bodyPr wrap="none" anchor="ctr"/>
          <a:lstStyle/>
          <a:p>
            <a:pPr algn="ctr"/>
            <a:endParaRPr lang="de-DE" dirty="0"/>
          </a:p>
        </p:txBody>
      </p:sp>
      <p:sp>
        <p:nvSpPr>
          <p:cNvPr id="19474" name="Pfeil nach oben 69"/>
          <p:cNvSpPr>
            <a:spLocks noChangeArrowheads="1"/>
          </p:cNvSpPr>
          <p:nvPr/>
        </p:nvSpPr>
        <p:spPr bwMode="auto">
          <a:xfrm>
            <a:off x="6659563" y="1917030"/>
            <a:ext cx="360362" cy="287338"/>
          </a:xfrm>
          <a:prstGeom prst="upArrow">
            <a:avLst>
              <a:gd name="adj1" fmla="val 50000"/>
              <a:gd name="adj2" fmla="val 50000"/>
            </a:avLst>
          </a:prstGeom>
          <a:solidFill>
            <a:schemeClr val="accent2"/>
          </a:solidFill>
          <a:ln w="9525">
            <a:noFill/>
            <a:miter lim="800000"/>
            <a:headEnd/>
            <a:tailEnd/>
          </a:ln>
        </p:spPr>
        <p:txBody>
          <a:bodyPr wrap="none" anchor="ctr"/>
          <a:lstStyle/>
          <a:p>
            <a:pPr algn="ctr"/>
            <a:endParaRPr lang="de-DE" dirty="0"/>
          </a:p>
        </p:txBody>
      </p:sp>
      <p:sp>
        <p:nvSpPr>
          <p:cNvPr id="29" name="TextBox 4"/>
          <p:cNvSpPr txBox="1">
            <a:spLocks noChangeArrowheads="1"/>
          </p:cNvSpPr>
          <p:nvPr/>
        </p:nvSpPr>
        <p:spPr bwMode="auto">
          <a:xfrm>
            <a:off x="755576" y="4940588"/>
            <a:ext cx="3384376" cy="1384995"/>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marL="542925" indent="-542925">
              <a:buFont typeface="Arial" charset="0"/>
              <a:buChar char="•"/>
            </a:pPr>
            <a:r>
              <a:rPr lang="de-DE" sz="1400" dirty="0" smtClean="0"/>
              <a:t>Arbeitsvorbereitung, </a:t>
            </a:r>
            <a:r>
              <a:rPr lang="de-DE" sz="1400" dirty="0" err="1" smtClean="0"/>
              <a:t>Preflight</a:t>
            </a:r>
            <a:r>
              <a:rPr lang="de-DE" sz="1400" dirty="0" smtClean="0"/>
              <a:t>, Auswahl des optimalen Profils mit geringstem Delta E</a:t>
            </a:r>
            <a:endParaRPr lang="de-DE" sz="1400" dirty="0"/>
          </a:p>
          <a:p>
            <a:pPr marL="542925" indent="-542925">
              <a:buFont typeface="Arial" charset="0"/>
              <a:buChar char="•"/>
            </a:pPr>
            <a:r>
              <a:rPr lang="de-DE" sz="1400" dirty="0" smtClean="0"/>
              <a:t>Umwandlung von PDF (CMYK plus Spot)  nach  PDF (CMYK plus Orange, Green, Blue)</a:t>
            </a:r>
          </a:p>
        </p:txBody>
      </p:sp>
      <p:grpSp>
        <p:nvGrpSpPr>
          <p:cNvPr id="4" name="Gruppieren 37"/>
          <p:cNvGrpSpPr/>
          <p:nvPr/>
        </p:nvGrpSpPr>
        <p:grpSpPr>
          <a:xfrm>
            <a:off x="6948264" y="3140968"/>
            <a:ext cx="720080" cy="576064"/>
            <a:chOff x="6804248" y="3933056"/>
            <a:chExt cx="936104" cy="504056"/>
          </a:xfrm>
        </p:grpSpPr>
        <p:sp>
          <p:nvSpPr>
            <p:cNvPr id="35" name="Abgerundetes Rechteck 34"/>
            <p:cNvSpPr/>
            <p:nvPr/>
          </p:nvSpPr>
          <p:spPr bwMode="auto">
            <a:xfrm>
              <a:off x="6804248" y="3933056"/>
              <a:ext cx="936104" cy="504056"/>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grpSp>
          <p:nvGrpSpPr>
            <p:cNvPr id="5" name="Gruppieren 33"/>
            <p:cNvGrpSpPr/>
            <p:nvPr/>
          </p:nvGrpSpPr>
          <p:grpSpPr>
            <a:xfrm>
              <a:off x="7020272" y="4005064"/>
              <a:ext cx="504056" cy="360040"/>
              <a:chOff x="7236296" y="4005064"/>
              <a:chExt cx="592832" cy="520824"/>
            </a:xfrm>
          </p:grpSpPr>
          <p:sp>
            <p:nvSpPr>
              <p:cNvPr id="31" name="Rechteck 30"/>
              <p:cNvSpPr/>
              <p:nvPr/>
            </p:nvSpPr>
            <p:spPr bwMode="auto">
              <a:xfrm>
                <a:off x="7236296" y="4005064"/>
                <a:ext cx="288032" cy="216024"/>
              </a:xfrm>
              <a:prstGeom prst="rect">
                <a:avLst/>
              </a:prstGeom>
              <a:solidFill>
                <a:srgbClr val="FFC00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32" name="Rechteck 31"/>
              <p:cNvSpPr/>
              <p:nvPr/>
            </p:nvSpPr>
            <p:spPr bwMode="auto">
              <a:xfrm>
                <a:off x="7388696" y="4157464"/>
                <a:ext cx="288032" cy="216024"/>
              </a:xfrm>
              <a:prstGeom prst="rect">
                <a:avLst/>
              </a:prstGeom>
              <a:solidFill>
                <a:srgbClr val="00B05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33" name="Rechteck 32"/>
              <p:cNvSpPr/>
              <p:nvPr/>
            </p:nvSpPr>
            <p:spPr bwMode="auto">
              <a:xfrm>
                <a:off x="7541096" y="4309864"/>
                <a:ext cx="288032" cy="216024"/>
              </a:xfrm>
              <a:prstGeom prst="rect">
                <a:avLst/>
              </a:prstGeom>
              <a:solidFill>
                <a:schemeClr val="tx2">
                  <a:lumMod val="60000"/>
                  <a:lumOff val="40000"/>
                </a:schemeClr>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grpSp>
      </p:grpSp>
      <p:sp>
        <p:nvSpPr>
          <p:cNvPr id="38" name="TextBox 4"/>
          <p:cNvSpPr txBox="1">
            <a:spLocks noChangeArrowheads="1"/>
          </p:cNvSpPr>
          <p:nvPr/>
        </p:nvSpPr>
        <p:spPr bwMode="auto">
          <a:xfrm>
            <a:off x="4788024" y="4832866"/>
            <a:ext cx="3384376" cy="1600438"/>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square">
            <a:spAutoFit/>
          </a:bodyPr>
          <a:lstStyle/>
          <a:p>
            <a:pPr marL="542925" indent="-542925">
              <a:buFont typeface="Arial" charset="0"/>
              <a:buChar char="•"/>
            </a:pPr>
            <a:r>
              <a:rPr lang="de-DE" sz="1400" dirty="0" smtClean="0"/>
              <a:t>Erstellung kundenspezifischer Multicolor Profile für unterschiedliche </a:t>
            </a:r>
            <a:r>
              <a:rPr lang="de-DE" sz="1400" dirty="0" err="1" smtClean="0"/>
              <a:t>Farb</a:t>
            </a:r>
            <a:r>
              <a:rPr lang="de-DE" sz="1400" dirty="0" smtClean="0"/>
              <a:t>/Papier- Kombinationen</a:t>
            </a:r>
            <a:endParaRPr lang="de-DE" sz="1400" dirty="0"/>
          </a:p>
          <a:p>
            <a:pPr marL="542925" indent="-542925">
              <a:buFont typeface="Arial" charset="0"/>
              <a:buChar char="•"/>
            </a:pPr>
            <a:r>
              <a:rPr lang="de-DE" sz="1400" dirty="0" smtClean="0"/>
              <a:t>Prozesskontrolle</a:t>
            </a:r>
          </a:p>
          <a:p>
            <a:pPr marL="542925" indent="-542925">
              <a:buFont typeface="Arial" charset="0"/>
              <a:buChar char="•"/>
            </a:pPr>
            <a:r>
              <a:rPr lang="de-DE" sz="1400" dirty="0" smtClean="0"/>
              <a:t>Anpassung vorhandener Profile an neue Druckparameter</a:t>
            </a:r>
          </a:p>
        </p:txBody>
      </p:sp>
      <p:sp>
        <p:nvSpPr>
          <p:cNvPr id="19472" name="Pfeil nach rechts 67"/>
          <p:cNvSpPr>
            <a:spLocks noChangeArrowheads="1"/>
          </p:cNvSpPr>
          <p:nvPr/>
        </p:nvSpPr>
        <p:spPr bwMode="auto">
          <a:xfrm>
            <a:off x="5580063" y="2852068"/>
            <a:ext cx="287337" cy="431800"/>
          </a:xfrm>
          <a:prstGeom prst="rightArrow">
            <a:avLst>
              <a:gd name="adj1" fmla="val 50000"/>
              <a:gd name="adj2" fmla="val 50000"/>
            </a:avLst>
          </a:prstGeom>
          <a:solidFill>
            <a:schemeClr val="accent2"/>
          </a:solidFill>
          <a:ln w="9525">
            <a:noFill/>
            <a:miter lim="800000"/>
            <a:headEnd/>
            <a:tailEnd/>
          </a:ln>
        </p:spPr>
        <p:txBody>
          <a:bodyPr wrap="none" anchor="ctr"/>
          <a:lstStyle/>
          <a:p>
            <a:pPr algn="ctr"/>
            <a:endParaRPr lang="de-DE" dirty="0"/>
          </a:p>
        </p:txBody>
      </p:sp>
      <p:cxnSp>
        <p:nvCxnSpPr>
          <p:cNvPr id="41" name="Gewinkelte Verbindung 40"/>
          <p:cNvCxnSpPr>
            <a:stCxn id="17" idx="2"/>
            <a:endCxn id="29" idx="0"/>
          </p:cNvCxnSpPr>
          <p:nvPr/>
        </p:nvCxnSpPr>
        <p:spPr>
          <a:xfrm rot="5400000">
            <a:off x="2062025" y="3380731"/>
            <a:ext cx="1945596" cy="1174118"/>
          </a:xfrm>
          <a:prstGeom prst="bentConnector3">
            <a:avLst>
              <a:gd name="adj1" fmla="val 60770"/>
            </a:avLst>
          </a:prstGeom>
          <a:ln>
            <a:tailEnd type="arrow"/>
          </a:ln>
        </p:spPr>
        <p:style>
          <a:lnRef idx="3">
            <a:schemeClr val="accent5"/>
          </a:lnRef>
          <a:fillRef idx="0">
            <a:schemeClr val="accent5"/>
          </a:fillRef>
          <a:effectRef idx="2">
            <a:schemeClr val="accent5"/>
          </a:effectRef>
          <a:fontRef idx="minor">
            <a:schemeClr val="tx1"/>
          </a:fontRef>
        </p:style>
      </p:cxnSp>
      <p:cxnSp>
        <p:nvCxnSpPr>
          <p:cNvPr id="54" name="Gewinkelte Verbindung 53"/>
          <p:cNvCxnSpPr>
            <a:stCxn id="19" idx="2"/>
            <a:endCxn id="38" idx="0"/>
          </p:cNvCxnSpPr>
          <p:nvPr/>
        </p:nvCxnSpPr>
        <p:spPr>
          <a:xfrm rot="16200000" flipH="1">
            <a:off x="4794097" y="3146751"/>
            <a:ext cx="1837874" cy="1534355"/>
          </a:xfrm>
          <a:prstGeom prst="bentConnector3">
            <a:avLst>
              <a:gd name="adj1" fmla="val 63993"/>
            </a:avLst>
          </a:prstGeom>
          <a:ln>
            <a:tailEnd type="arrow"/>
          </a:ln>
        </p:spPr>
        <p:style>
          <a:lnRef idx="3">
            <a:schemeClr val="accent5"/>
          </a:lnRef>
          <a:fillRef idx="0">
            <a:schemeClr val="accent5"/>
          </a:fillRef>
          <a:effectRef idx="2">
            <a:schemeClr val="accent5"/>
          </a:effectRef>
          <a:fontRef idx="minor">
            <a:schemeClr val="tx1"/>
          </a:fontRef>
        </p:style>
      </p:cxnSp>
      <p:sp>
        <p:nvSpPr>
          <p:cNvPr id="34" name="Textfeld 33"/>
          <p:cNvSpPr txBox="1"/>
          <p:nvPr/>
        </p:nvSpPr>
        <p:spPr>
          <a:xfrm>
            <a:off x="3167745" y="3142709"/>
            <a:ext cx="2232248" cy="461665"/>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de-DE" sz="1200" dirty="0" smtClean="0"/>
              <a:t>Profilsatz für 6-und 7-Farben Multicolor</a:t>
            </a:r>
            <a:endParaRPr lang="de-DE" sz="1200" dirty="0"/>
          </a:p>
        </p:txBody>
      </p:sp>
      <p:sp>
        <p:nvSpPr>
          <p:cNvPr id="40" name="Textfeld 39"/>
          <p:cNvSpPr txBox="1"/>
          <p:nvPr/>
        </p:nvSpPr>
        <p:spPr>
          <a:xfrm>
            <a:off x="3203848" y="1988840"/>
            <a:ext cx="2171685" cy="307777"/>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de-DE" sz="1400" dirty="0" smtClean="0"/>
              <a:t>Prinect Multicolor </a:t>
            </a:r>
            <a:r>
              <a:rPr lang="de-DE" sz="1400" dirty="0" err="1" smtClean="0"/>
              <a:t>Toolset</a:t>
            </a:r>
            <a:endParaRPr lang="de-DE" sz="1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Textfeld 71"/>
          <p:cNvSpPr txBox="1"/>
          <p:nvPr/>
        </p:nvSpPr>
        <p:spPr>
          <a:xfrm>
            <a:off x="539552" y="1897087"/>
            <a:ext cx="7704856" cy="307777"/>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de-DE" sz="1400" dirty="0" smtClean="0"/>
              <a:t>Überprüfung des Gesamtprozesses – Erstellung einer Prozesskalibrierung</a:t>
            </a:r>
            <a:endParaRPr lang="de-DE" sz="1400" dirty="0"/>
          </a:p>
        </p:txBody>
      </p:sp>
      <p:sp>
        <p:nvSpPr>
          <p:cNvPr id="25" name="Rechteck 24"/>
          <p:cNvSpPr/>
          <p:nvPr/>
        </p:nvSpPr>
        <p:spPr bwMode="auto">
          <a:xfrm>
            <a:off x="2987824" y="3284984"/>
            <a:ext cx="2736304" cy="230532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de-DE" dirty="0"/>
          </a:p>
        </p:txBody>
      </p:sp>
      <p:sp>
        <p:nvSpPr>
          <p:cNvPr id="19459" name="Titel 1"/>
          <p:cNvSpPr>
            <a:spLocks noGrp="1"/>
          </p:cNvSpPr>
          <p:nvPr>
            <p:ph type="title"/>
          </p:nvPr>
        </p:nvSpPr>
        <p:spPr>
          <a:xfrm>
            <a:off x="287524" y="476672"/>
            <a:ext cx="8496944" cy="792162"/>
          </a:xfrm>
        </p:spPr>
        <p:txBody>
          <a:bodyPr/>
          <a:lstStyle/>
          <a:p>
            <a:r>
              <a:rPr lang="de-DE" sz="1800" dirty="0" smtClean="0"/>
              <a:t>1. Kunde druckt mit Farben, die zu den mitgelieferten Standard Profilen korrespondieren– Neuerstellung von Multicolor Profilen nicht notwendig.</a:t>
            </a:r>
            <a:r>
              <a:rPr lang="de-DE" dirty="0" smtClean="0"/>
              <a:t/>
            </a:r>
            <a:br>
              <a:rPr lang="de-DE" dirty="0" smtClean="0"/>
            </a:br>
            <a:endParaRPr lang="de-DE" dirty="0" smtClean="0"/>
          </a:p>
        </p:txBody>
      </p:sp>
      <p:sp>
        <p:nvSpPr>
          <p:cNvPr id="15" name="Pfeil nach rechts 14"/>
          <p:cNvSpPr/>
          <p:nvPr/>
        </p:nvSpPr>
        <p:spPr bwMode="auto">
          <a:xfrm>
            <a:off x="539552" y="1268760"/>
            <a:ext cx="7848872" cy="647700"/>
          </a:xfrm>
          <a:prstGeom prst="rightArrow">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de-DE" dirty="0"/>
          </a:p>
        </p:txBody>
      </p:sp>
      <p:sp>
        <p:nvSpPr>
          <p:cNvPr id="19461" name="Textfeld 17"/>
          <p:cNvSpPr txBox="1">
            <a:spLocks noChangeArrowheads="1"/>
          </p:cNvSpPr>
          <p:nvPr/>
        </p:nvSpPr>
        <p:spPr bwMode="auto">
          <a:xfrm>
            <a:off x="2756395" y="1465039"/>
            <a:ext cx="3581301" cy="307777"/>
          </a:xfrm>
          <a:prstGeom prst="rect">
            <a:avLst/>
          </a:prstGeom>
          <a:noFill/>
          <a:ln w="9525">
            <a:noFill/>
            <a:miter lim="800000"/>
            <a:headEnd/>
            <a:tailEnd/>
          </a:ln>
        </p:spPr>
        <p:txBody>
          <a:bodyPr wrap="none">
            <a:spAutoFit/>
          </a:bodyPr>
          <a:lstStyle/>
          <a:p>
            <a:r>
              <a:rPr lang="de-DE" sz="1400" dirty="0"/>
              <a:t>Workflow (Prinect </a:t>
            </a:r>
            <a:r>
              <a:rPr lang="de-DE" sz="1400" dirty="0" smtClean="0"/>
              <a:t>oder andere  Workflows)</a:t>
            </a:r>
            <a:endParaRPr lang="de-DE" sz="1400" dirty="0"/>
          </a:p>
        </p:txBody>
      </p:sp>
      <p:sp>
        <p:nvSpPr>
          <p:cNvPr id="36" name="Textfeld 35"/>
          <p:cNvSpPr txBox="1"/>
          <p:nvPr/>
        </p:nvSpPr>
        <p:spPr>
          <a:xfrm>
            <a:off x="539552" y="3284984"/>
            <a:ext cx="1800225" cy="73866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400" dirty="0"/>
              <a:t>PDF</a:t>
            </a:r>
          </a:p>
          <a:p>
            <a:pPr>
              <a:defRPr/>
            </a:pPr>
            <a:r>
              <a:rPr lang="de-DE" sz="1400" dirty="0"/>
              <a:t>CMYK plus N </a:t>
            </a:r>
            <a:r>
              <a:rPr lang="de-DE" sz="1400" dirty="0" smtClean="0"/>
              <a:t>Spot Colors</a:t>
            </a:r>
            <a:endParaRPr lang="de-DE" sz="1400" dirty="0"/>
          </a:p>
        </p:txBody>
      </p:sp>
      <p:sp>
        <p:nvSpPr>
          <p:cNvPr id="37" name="Textfeld 36"/>
          <p:cNvSpPr txBox="1"/>
          <p:nvPr/>
        </p:nvSpPr>
        <p:spPr>
          <a:xfrm>
            <a:off x="6479902" y="3285222"/>
            <a:ext cx="1800225" cy="738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400" dirty="0"/>
              <a:t>PDF</a:t>
            </a:r>
          </a:p>
          <a:p>
            <a:pPr>
              <a:defRPr/>
            </a:pPr>
            <a:r>
              <a:rPr lang="de-DE" sz="1400" dirty="0"/>
              <a:t>CMYK plus</a:t>
            </a:r>
          </a:p>
          <a:p>
            <a:pPr>
              <a:defRPr/>
            </a:pPr>
            <a:r>
              <a:rPr lang="de-DE" sz="1400" dirty="0" smtClean="0"/>
              <a:t>OGB</a:t>
            </a:r>
            <a:endParaRPr lang="de-DE" sz="1400" dirty="0"/>
          </a:p>
        </p:txBody>
      </p:sp>
      <p:sp>
        <p:nvSpPr>
          <p:cNvPr id="17" name="Textfeld 16"/>
          <p:cNvSpPr txBox="1"/>
          <p:nvPr/>
        </p:nvSpPr>
        <p:spPr>
          <a:xfrm>
            <a:off x="3232473" y="3331260"/>
            <a:ext cx="979487" cy="6461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de-DE" dirty="0" smtClean="0"/>
              <a:t>PDF</a:t>
            </a:r>
            <a:endParaRPr lang="de-DE" dirty="0"/>
          </a:p>
          <a:p>
            <a:pPr algn="ctr">
              <a:defRPr/>
            </a:pPr>
            <a:r>
              <a:rPr lang="de-DE" dirty="0"/>
              <a:t>Toolbox</a:t>
            </a:r>
          </a:p>
        </p:txBody>
      </p:sp>
      <p:grpSp>
        <p:nvGrpSpPr>
          <p:cNvPr id="2" name="Gruppieren 39"/>
          <p:cNvGrpSpPr>
            <a:grpSpLocks/>
          </p:cNvGrpSpPr>
          <p:nvPr/>
        </p:nvGrpSpPr>
        <p:grpSpPr bwMode="auto">
          <a:xfrm>
            <a:off x="539552" y="4077147"/>
            <a:ext cx="1800225" cy="765175"/>
            <a:chOff x="3707904" y="5949280"/>
            <a:chExt cx="1800200" cy="764704"/>
          </a:xfrm>
        </p:grpSpPr>
        <p:sp>
          <p:nvSpPr>
            <p:cNvPr id="39" name="Rechteck 38"/>
            <p:cNvSpPr/>
            <p:nvPr/>
          </p:nvSpPr>
          <p:spPr bwMode="auto">
            <a:xfrm>
              <a:off x="3707904" y="5949280"/>
              <a:ext cx="1800200" cy="764704"/>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grpSp>
          <p:nvGrpSpPr>
            <p:cNvPr id="3" name="Gruppieren 37"/>
            <p:cNvGrpSpPr>
              <a:grpSpLocks/>
            </p:cNvGrpSpPr>
            <p:nvPr/>
          </p:nvGrpSpPr>
          <p:grpSpPr bwMode="auto">
            <a:xfrm>
              <a:off x="3860304" y="6112959"/>
              <a:ext cx="1543158" cy="412385"/>
              <a:chOff x="835968" y="6256975"/>
              <a:chExt cx="1543158" cy="412385"/>
            </a:xfrm>
          </p:grpSpPr>
          <p:pic>
            <p:nvPicPr>
              <p:cNvPr id="19482" name="Picture 4"/>
              <p:cNvPicPr>
                <a:picLocks noChangeAspect="1" noChangeArrowheads="1"/>
              </p:cNvPicPr>
              <p:nvPr/>
            </p:nvPicPr>
            <p:blipFill>
              <a:blip r:embed="rId2" cstate="print"/>
              <a:srcRect/>
              <a:stretch>
                <a:fillRect/>
              </a:stretch>
            </p:blipFill>
            <p:spPr bwMode="auto">
              <a:xfrm>
                <a:off x="835968" y="6256975"/>
                <a:ext cx="467370" cy="412385"/>
              </a:xfrm>
              <a:prstGeom prst="rect">
                <a:avLst/>
              </a:prstGeom>
              <a:noFill/>
              <a:ln w="9525">
                <a:noFill/>
                <a:miter lim="800000"/>
                <a:headEnd/>
                <a:tailEnd/>
              </a:ln>
            </p:spPr>
          </p:pic>
          <p:sp>
            <p:nvSpPr>
              <p:cNvPr id="19483" name="Textfeld 24"/>
              <p:cNvSpPr txBox="1">
                <a:spLocks noChangeArrowheads="1"/>
              </p:cNvSpPr>
              <p:nvPr/>
            </p:nvSpPr>
            <p:spPr bwMode="auto">
              <a:xfrm>
                <a:off x="1342158" y="6278224"/>
                <a:ext cx="319087" cy="369887"/>
              </a:xfrm>
              <a:prstGeom prst="rect">
                <a:avLst/>
              </a:prstGeom>
              <a:noFill/>
              <a:ln w="9525">
                <a:noFill/>
                <a:miter lim="800000"/>
                <a:headEnd/>
                <a:tailEnd/>
              </a:ln>
            </p:spPr>
            <p:txBody>
              <a:bodyPr wrap="none">
                <a:spAutoFit/>
              </a:bodyPr>
              <a:lstStyle/>
              <a:p>
                <a:r>
                  <a:rPr lang="de-DE" dirty="0"/>
                  <a:t>+</a:t>
                </a:r>
              </a:p>
            </p:txBody>
          </p:sp>
          <p:pic>
            <p:nvPicPr>
              <p:cNvPr id="19484" name="Picture 17"/>
              <p:cNvPicPr>
                <a:picLocks noChangeAspect="1" noChangeArrowheads="1"/>
              </p:cNvPicPr>
              <p:nvPr/>
            </p:nvPicPr>
            <p:blipFill>
              <a:blip r:embed="rId3" cstate="print"/>
              <a:srcRect/>
              <a:stretch>
                <a:fillRect/>
              </a:stretch>
            </p:blipFill>
            <p:spPr bwMode="auto">
              <a:xfrm>
                <a:off x="1700064" y="6283147"/>
                <a:ext cx="679062" cy="360040"/>
              </a:xfrm>
              <a:prstGeom prst="rect">
                <a:avLst/>
              </a:prstGeom>
              <a:noFill/>
              <a:ln w="9525">
                <a:noFill/>
                <a:miter lim="800000"/>
                <a:headEnd/>
                <a:tailEnd/>
              </a:ln>
            </p:spPr>
          </p:pic>
        </p:grpSp>
      </p:grpSp>
      <p:sp>
        <p:nvSpPr>
          <p:cNvPr id="42" name="Rechteck 41"/>
          <p:cNvSpPr/>
          <p:nvPr/>
        </p:nvSpPr>
        <p:spPr bwMode="auto">
          <a:xfrm>
            <a:off x="6516204" y="4077147"/>
            <a:ext cx="1800225" cy="765175"/>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pic>
        <p:nvPicPr>
          <p:cNvPr id="19477" name="Picture 4"/>
          <p:cNvPicPr>
            <a:picLocks noChangeAspect="1" noChangeArrowheads="1"/>
          </p:cNvPicPr>
          <p:nvPr/>
        </p:nvPicPr>
        <p:blipFill>
          <a:blip r:embed="rId2" cstate="print"/>
          <a:srcRect/>
          <a:stretch>
            <a:fillRect/>
          </a:stretch>
        </p:blipFill>
        <p:spPr bwMode="auto">
          <a:xfrm>
            <a:off x="6596313" y="4231860"/>
            <a:ext cx="467376" cy="412639"/>
          </a:xfrm>
          <a:prstGeom prst="rect">
            <a:avLst/>
          </a:prstGeom>
          <a:noFill/>
          <a:ln w="9525">
            <a:noFill/>
            <a:miter lim="800000"/>
            <a:headEnd/>
            <a:tailEnd/>
          </a:ln>
        </p:spPr>
      </p:pic>
      <p:sp>
        <p:nvSpPr>
          <p:cNvPr id="19478" name="Textfeld 24"/>
          <p:cNvSpPr txBox="1">
            <a:spLocks noChangeArrowheads="1"/>
          </p:cNvSpPr>
          <p:nvPr/>
        </p:nvSpPr>
        <p:spPr bwMode="auto">
          <a:xfrm>
            <a:off x="7092280" y="4253122"/>
            <a:ext cx="319091" cy="370115"/>
          </a:xfrm>
          <a:prstGeom prst="rect">
            <a:avLst/>
          </a:prstGeom>
          <a:noFill/>
          <a:ln w="9525">
            <a:noFill/>
            <a:miter lim="800000"/>
            <a:headEnd/>
            <a:tailEnd/>
          </a:ln>
        </p:spPr>
        <p:txBody>
          <a:bodyPr wrap="none">
            <a:spAutoFit/>
          </a:bodyPr>
          <a:lstStyle/>
          <a:p>
            <a:r>
              <a:rPr lang="de-DE" dirty="0"/>
              <a:t>+</a:t>
            </a:r>
          </a:p>
        </p:txBody>
      </p:sp>
      <p:sp>
        <p:nvSpPr>
          <p:cNvPr id="29" name="TextBox 4"/>
          <p:cNvSpPr txBox="1">
            <a:spLocks noChangeArrowheads="1"/>
          </p:cNvSpPr>
          <p:nvPr/>
        </p:nvSpPr>
        <p:spPr bwMode="auto">
          <a:xfrm>
            <a:off x="4427984" y="2456892"/>
            <a:ext cx="3276364" cy="461665"/>
          </a:xfrm>
          <a:prstGeom prst="rect">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542925" indent="-542925" algn="r"/>
            <a:r>
              <a:rPr lang="de-DE" sz="1200" dirty="0" smtClean="0"/>
              <a:t>Umrechnung PDF (CMYK plus Spot) nach PDF(CMYK plus Orange, Grün, Blau)</a:t>
            </a:r>
          </a:p>
        </p:txBody>
      </p:sp>
      <p:grpSp>
        <p:nvGrpSpPr>
          <p:cNvPr id="4" name="Gruppieren 37"/>
          <p:cNvGrpSpPr/>
          <p:nvPr/>
        </p:nvGrpSpPr>
        <p:grpSpPr>
          <a:xfrm>
            <a:off x="7380312" y="4150147"/>
            <a:ext cx="720080" cy="576064"/>
            <a:chOff x="6804248" y="3933056"/>
            <a:chExt cx="936104" cy="504056"/>
          </a:xfrm>
        </p:grpSpPr>
        <p:sp>
          <p:nvSpPr>
            <p:cNvPr id="35" name="Abgerundetes Rechteck 34"/>
            <p:cNvSpPr/>
            <p:nvPr/>
          </p:nvSpPr>
          <p:spPr bwMode="auto">
            <a:xfrm>
              <a:off x="6804248" y="3933056"/>
              <a:ext cx="936104" cy="504056"/>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grpSp>
          <p:nvGrpSpPr>
            <p:cNvPr id="5" name="Gruppieren 33"/>
            <p:cNvGrpSpPr/>
            <p:nvPr/>
          </p:nvGrpSpPr>
          <p:grpSpPr>
            <a:xfrm>
              <a:off x="7020272" y="4005064"/>
              <a:ext cx="504056" cy="360040"/>
              <a:chOff x="7236296" y="4005064"/>
              <a:chExt cx="592832" cy="520824"/>
            </a:xfrm>
          </p:grpSpPr>
          <p:sp>
            <p:nvSpPr>
              <p:cNvPr id="31" name="Rechteck 30"/>
              <p:cNvSpPr/>
              <p:nvPr/>
            </p:nvSpPr>
            <p:spPr bwMode="auto">
              <a:xfrm>
                <a:off x="7236296" y="4005064"/>
                <a:ext cx="288032" cy="216024"/>
              </a:xfrm>
              <a:prstGeom prst="rect">
                <a:avLst/>
              </a:prstGeom>
              <a:solidFill>
                <a:srgbClr val="FFC00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32" name="Rechteck 31"/>
              <p:cNvSpPr/>
              <p:nvPr/>
            </p:nvSpPr>
            <p:spPr bwMode="auto">
              <a:xfrm>
                <a:off x="7388696" y="4157464"/>
                <a:ext cx="288032" cy="216024"/>
              </a:xfrm>
              <a:prstGeom prst="rect">
                <a:avLst/>
              </a:prstGeom>
              <a:solidFill>
                <a:srgbClr val="00B05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33" name="Rechteck 32"/>
              <p:cNvSpPr/>
              <p:nvPr/>
            </p:nvSpPr>
            <p:spPr bwMode="auto">
              <a:xfrm>
                <a:off x="7541096" y="4309864"/>
                <a:ext cx="288032" cy="216024"/>
              </a:xfrm>
              <a:prstGeom prst="rect">
                <a:avLst/>
              </a:prstGeom>
              <a:solidFill>
                <a:schemeClr val="tx2">
                  <a:lumMod val="60000"/>
                  <a:lumOff val="40000"/>
                </a:schemeClr>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grpSp>
      </p:grpSp>
      <p:sp>
        <p:nvSpPr>
          <p:cNvPr id="34" name="Textfeld 33"/>
          <p:cNvSpPr txBox="1"/>
          <p:nvPr/>
        </p:nvSpPr>
        <p:spPr>
          <a:xfrm>
            <a:off x="3254164" y="4151888"/>
            <a:ext cx="936104" cy="461665"/>
          </a:xfrm>
          <a:prstGeom prst="rect">
            <a:avLst/>
          </a:prstGeom>
          <a:solidFill>
            <a:srgbClr val="FFC000"/>
          </a:solidFill>
        </p:spPr>
        <p:txBody>
          <a:bodyPr wrap="square" rtlCol="0">
            <a:spAutoFit/>
          </a:bodyPr>
          <a:lstStyle/>
          <a:p>
            <a:pPr algn="ctr"/>
            <a:r>
              <a:rPr lang="de-DE" sz="1200" dirty="0" smtClean="0"/>
              <a:t>Standard Profile </a:t>
            </a:r>
            <a:endParaRPr lang="de-DE" sz="1200" dirty="0"/>
          </a:p>
        </p:txBody>
      </p:sp>
      <p:sp>
        <p:nvSpPr>
          <p:cNvPr id="19" name="Textfeld 18"/>
          <p:cNvSpPr txBox="1"/>
          <p:nvPr/>
        </p:nvSpPr>
        <p:spPr>
          <a:xfrm>
            <a:off x="4600625" y="3331260"/>
            <a:ext cx="979487" cy="6461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de-DE" dirty="0" smtClean="0"/>
              <a:t>Color</a:t>
            </a:r>
            <a:endParaRPr lang="de-DE" dirty="0"/>
          </a:p>
          <a:p>
            <a:pPr algn="ctr">
              <a:defRPr/>
            </a:pPr>
            <a:r>
              <a:rPr lang="de-DE" dirty="0"/>
              <a:t>Toolbox</a:t>
            </a:r>
          </a:p>
        </p:txBody>
      </p:sp>
      <p:sp>
        <p:nvSpPr>
          <p:cNvPr id="53" name="Textfeld 52"/>
          <p:cNvSpPr txBox="1"/>
          <p:nvPr/>
        </p:nvSpPr>
        <p:spPr>
          <a:xfrm>
            <a:off x="3254164" y="5056634"/>
            <a:ext cx="936104" cy="461665"/>
          </a:xfrm>
          <a:prstGeom prst="rect">
            <a:avLst/>
          </a:prstGeom>
          <a:solidFill>
            <a:schemeClr val="bg1">
              <a:lumMod val="85000"/>
            </a:schemeClr>
          </a:solidFill>
          <a:ln w="3175">
            <a:solidFill>
              <a:schemeClr val="tx1"/>
            </a:solidFill>
          </a:ln>
        </p:spPr>
        <p:txBody>
          <a:bodyPr wrap="square" rtlCol="0">
            <a:spAutoFit/>
          </a:bodyPr>
          <a:lstStyle/>
          <a:p>
            <a:pPr algn="ctr"/>
            <a:r>
              <a:rPr lang="de-DE" sz="1200" dirty="0" smtClean="0"/>
              <a:t>Optimierte </a:t>
            </a:r>
          </a:p>
          <a:p>
            <a:pPr algn="ctr"/>
            <a:r>
              <a:rPr lang="de-DE" sz="1200" dirty="0" smtClean="0"/>
              <a:t>Profile</a:t>
            </a:r>
            <a:endParaRPr lang="de-DE" sz="1200" dirty="0"/>
          </a:p>
        </p:txBody>
      </p:sp>
      <p:cxnSp>
        <p:nvCxnSpPr>
          <p:cNvPr id="56" name="Form 55"/>
          <p:cNvCxnSpPr>
            <a:stCxn id="19" idx="2"/>
            <a:endCxn id="53" idx="3"/>
          </p:cNvCxnSpPr>
          <p:nvPr/>
        </p:nvCxnSpPr>
        <p:spPr>
          <a:xfrm rot="5400000">
            <a:off x="3985272" y="4182369"/>
            <a:ext cx="1310095" cy="900101"/>
          </a:xfrm>
          <a:prstGeom prst="bentConnector2">
            <a:avLst/>
          </a:prstGeom>
          <a:ln w="28575">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64" name="Gewinkelte Verbindung 63"/>
          <p:cNvCxnSpPr>
            <a:stCxn id="42" idx="2"/>
          </p:cNvCxnSpPr>
          <p:nvPr/>
        </p:nvCxnSpPr>
        <p:spPr>
          <a:xfrm rot="5400000">
            <a:off x="7042857" y="5215780"/>
            <a:ext cx="746918" cy="2"/>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84" name="TextBox 4"/>
          <p:cNvSpPr txBox="1">
            <a:spLocks noChangeArrowheads="1"/>
          </p:cNvSpPr>
          <p:nvPr/>
        </p:nvSpPr>
        <p:spPr bwMode="auto">
          <a:xfrm>
            <a:off x="1331640" y="2391271"/>
            <a:ext cx="2367880" cy="461665"/>
          </a:xfrm>
          <a:prstGeom prst="rect">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542925" indent="-542925"/>
            <a:r>
              <a:rPr lang="de-DE" sz="1200" dirty="0" smtClean="0"/>
              <a:t>Job Preparation/Preflight: </a:t>
            </a:r>
          </a:p>
          <a:p>
            <a:pPr marL="542925" indent="-542925"/>
            <a:r>
              <a:rPr lang="de-DE" sz="1200" dirty="0" smtClean="0"/>
              <a:t>Auswahl eines Profils</a:t>
            </a:r>
            <a:endParaRPr lang="de-DE" sz="1200" dirty="0"/>
          </a:p>
        </p:txBody>
      </p:sp>
      <p:cxnSp>
        <p:nvCxnSpPr>
          <p:cNvPr id="97" name="Gewinkelte Verbindung 96"/>
          <p:cNvCxnSpPr>
            <a:stCxn id="66" idx="1"/>
            <a:endCxn id="19" idx="3"/>
          </p:cNvCxnSpPr>
          <p:nvPr/>
        </p:nvCxnSpPr>
        <p:spPr>
          <a:xfrm rot="10800000">
            <a:off x="5580112" y="3654316"/>
            <a:ext cx="576064" cy="2311514"/>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06" name="Gerade Verbindung mit Pfeil 105"/>
          <p:cNvCxnSpPr/>
          <p:nvPr/>
        </p:nvCxnSpPr>
        <p:spPr>
          <a:xfrm>
            <a:off x="827584" y="1772816"/>
            <a:ext cx="0" cy="151216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8" name="Gerade Verbindung mit Pfeil 107"/>
          <p:cNvCxnSpPr/>
          <p:nvPr/>
        </p:nvCxnSpPr>
        <p:spPr>
          <a:xfrm flipV="1">
            <a:off x="7884368" y="1772816"/>
            <a:ext cx="0" cy="144016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0" name="Form 79"/>
          <p:cNvCxnSpPr>
            <a:stCxn id="19" idx="1"/>
            <a:endCxn id="72" idx="2"/>
          </p:cNvCxnSpPr>
          <p:nvPr/>
        </p:nvCxnSpPr>
        <p:spPr>
          <a:xfrm rot="10800000">
            <a:off x="4391981" y="2204864"/>
            <a:ext cx="208645" cy="1449452"/>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sp>
        <p:nvSpPr>
          <p:cNvPr id="114" name="Stern mit 8 Zacken 113"/>
          <p:cNvSpPr/>
          <p:nvPr/>
        </p:nvSpPr>
        <p:spPr bwMode="auto">
          <a:xfrm>
            <a:off x="1115616" y="191683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1</a:t>
            </a:r>
            <a:endParaRPr lang="de-DE" sz="1400" b="1" dirty="0">
              <a:solidFill>
                <a:schemeClr val="bg1"/>
              </a:solidFill>
            </a:endParaRPr>
          </a:p>
        </p:txBody>
      </p:sp>
      <p:sp>
        <p:nvSpPr>
          <p:cNvPr id="115" name="Stern mit 8 Zacken 114"/>
          <p:cNvSpPr/>
          <p:nvPr/>
        </p:nvSpPr>
        <p:spPr bwMode="auto">
          <a:xfrm>
            <a:off x="3441576" y="227119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2</a:t>
            </a:r>
            <a:endParaRPr lang="de-DE" sz="1400" b="1" dirty="0">
              <a:solidFill>
                <a:schemeClr val="bg1"/>
              </a:solidFill>
            </a:endParaRPr>
          </a:p>
        </p:txBody>
      </p:sp>
      <p:sp>
        <p:nvSpPr>
          <p:cNvPr id="116" name="Stern mit 8 Zacken 115"/>
          <p:cNvSpPr/>
          <p:nvPr/>
        </p:nvSpPr>
        <p:spPr bwMode="auto">
          <a:xfrm>
            <a:off x="4593704" y="227119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3</a:t>
            </a:r>
            <a:endParaRPr lang="de-DE" sz="1400" b="1" dirty="0">
              <a:solidFill>
                <a:schemeClr val="bg1"/>
              </a:solidFill>
            </a:endParaRPr>
          </a:p>
        </p:txBody>
      </p:sp>
      <p:sp>
        <p:nvSpPr>
          <p:cNvPr id="117" name="Stern mit 8 Zacken 116"/>
          <p:cNvSpPr/>
          <p:nvPr/>
        </p:nvSpPr>
        <p:spPr bwMode="auto">
          <a:xfrm>
            <a:off x="8194104" y="6375648"/>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4</a:t>
            </a:r>
            <a:endParaRPr lang="de-DE" sz="1400" b="1" dirty="0">
              <a:solidFill>
                <a:schemeClr val="bg1"/>
              </a:solidFill>
            </a:endParaRPr>
          </a:p>
        </p:txBody>
      </p:sp>
      <p:cxnSp>
        <p:nvCxnSpPr>
          <p:cNvPr id="119" name="Gerade Verbindung mit Pfeil 118"/>
          <p:cNvCxnSpPr>
            <a:stCxn id="34" idx="0"/>
            <a:endCxn id="17" idx="2"/>
          </p:cNvCxnSpPr>
          <p:nvPr/>
        </p:nvCxnSpPr>
        <p:spPr>
          <a:xfrm flipV="1">
            <a:off x="3722216" y="3977372"/>
            <a:ext cx="1" cy="174516"/>
          </a:xfrm>
          <a:prstGeom prst="straightConnector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7" name="Gewinkelte Verbindung 126"/>
          <p:cNvCxnSpPr>
            <a:stCxn id="53" idx="1"/>
            <a:endCxn id="17" idx="1"/>
          </p:cNvCxnSpPr>
          <p:nvPr/>
        </p:nvCxnSpPr>
        <p:spPr>
          <a:xfrm rot="10800000">
            <a:off x="3232474" y="3654317"/>
            <a:ext cx="21691" cy="1633151"/>
          </a:xfrm>
          <a:prstGeom prst="bentConnector3">
            <a:avLst>
              <a:gd name="adj1" fmla="val 908801"/>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30" name="Stern mit 8 Zacken 129"/>
          <p:cNvSpPr/>
          <p:nvPr/>
        </p:nvSpPr>
        <p:spPr bwMode="auto">
          <a:xfrm>
            <a:off x="4788024" y="479715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5</a:t>
            </a:r>
            <a:endParaRPr lang="de-DE" sz="1400" b="1" dirty="0">
              <a:solidFill>
                <a:schemeClr val="bg1"/>
              </a:solidFill>
            </a:endParaRPr>
          </a:p>
        </p:txBody>
      </p:sp>
      <p:cxnSp>
        <p:nvCxnSpPr>
          <p:cNvPr id="49" name="Gewinkelte Verbindung 48"/>
          <p:cNvCxnSpPr>
            <a:stCxn id="36" idx="0"/>
            <a:endCxn id="55" idx="0"/>
          </p:cNvCxnSpPr>
          <p:nvPr/>
        </p:nvCxnSpPr>
        <p:spPr>
          <a:xfrm rot="16200000" flipH="1">
            <a:off x="2375762" y="2348887"/>
            <a:ext cx="72008" cy="1944203"/>
          </a:xfrm>
          <a:prstGeom prst="bentConnector3">
            <a:avLst>
              <a:gd name="adj1" fmla="val -317465"/>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Rechteck 54"/>
          <p:cNvSpPr/>
          <p:nvPr/>
        </p:nvSpPr>
        <p:spPr bwMode="auto">
          <a:xfrm>
            <a:off x="3347864" y="3356992"/>
            <a:ext cx="72008" cy="720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sp>
        <p:nvSpPr>
          <p:cNvPr id="58" name="Rechteck 57"/>
          <p:cNvSpPr/>
          <p:nvPr/>
        </p:nvSpPr>
        <p:spPr bwMode="auto">
          <a:xfrm>
            <a:off x="3995936" y="3356992"/>
            <a:ext cx="72008" cy="720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cxnSp>
        <p:nvCxnSpPr>
          <p:cNvPr id="61" name="Gewinkelte Verbindung 60"/>
          <p:cNvCxnSpPr>
            <a:stCxn id="58" idx="0"/>
            <a:endCxn id="37" idx="0"/>
          </p:cNvCxnSpPr>
          <p:nvPr/>
        </p:nvCxnSpPr>
        <p:spPr>
          <a:xfrm rot="5400000" flipH="1" flipV="1">
            <a:off x="5670092" y="1647070"/>
            <a:ext cx="71770" cy="3348075"/>
          </a:xfrm>
          <a:prstGeom prst="bentConnector3">
            <a:avLst>
              <a:gd name="adj1" fmla="val 418517"/>
            </a:avLst>
          </a:prstGeom>
          <a:ln>
            <a:tailEnd type="arrow"/>
          </a:ln>
        </p:spPr>
        <p:style>
          <a:lnRef idx="3">
            <a:schemeClr val="accent2"/>
          </a:lnRef>
          <a:fillRef idx="0">
            <a:schemeClr val="accent2"/>
          </a:fillRef>
          <a:effectRef idx="2">
            <a:schemeClr val="accent2"/>
          </a:effectRef>
          <a:fontRef idx="minor">
            <a:schemeClr val="tx1"/>
          </a:fontRef>
        </p:style>
      </p:cxnSp>
      <p:sp>
        <p:nvSpPr>
          <p:cNvPr id="66" name="Textfeld 65"/>
          <p:cNvSpPr txBox="1"/>
          <p:nvPr/>
        </p:nvSpPr>
        <p:spPr>
          <a:xfrm>
            <a:off x="6156176" y="5550331"/>
            <a:ext cx="2520280" cy="830997"/>
          </a:xfrm>
          <a:prstGeom prst="rect">
            <a:avLst/>
          </a:prstGeom>
          <a:solidFill>
            <a:schemeClr val="bg1">
              <a:lumMod val="95000"/>
            </a:schemeClr>
          </a:solidFill>
        </p:spPr>
        <p:txBody>
          <a:bodyPr wrap="square" rtlCol="0">
            <a:spAutoFit/>
          </a:bodyPr>
          <a:lstStyle/>
          <a:p>
            <a:r>
              <a:rPr lang="de-DE" sz="1200" dirty="0" smtClean="0"/>
              <a:t>Überprüfung des Prozessstandards</a:t>
            </a:r>
          </a:p>
          <a:p>
            <a:r>
              <a:rPr lang="de-DE" sz="1200" dirty="0" smtClean="0"/>
              <a:t>Evtl. Anpassung der Profile mit MiniSpots  </a:t>
            </a:r>
            <a:endParaRPr lang="de-DE" sz="1200" dirty="0"/>
          </a:p>
        </p:txBody>
      </p:sp>
      <p:grpSp>
        <p:nvGrpSpPr>
          <p:cNvPr id="6" name="Gruppieren 74"/>
          <p:cNvGrpSpPr/>
          <p:nvPr/>
        </p:nvGrpSpPr>
        <p:grpSpPr>
          <a:xfrm>
            <a:off x="611560" y="6129300"/>
            <a:ext cx="1646605" cy="503476"/>
            <a:chOff x="611560" y="6129300"/>
            <a:chExt cx="1646605" cy="503476"/>
          </a:xfrm>
        </p:grpSpPr>
        <p:grpSp>
          <p:nvGrpSpPr>
            <p:cNvPr id="7" name="Gruppieren 72"/>
            <p:cNvGrpSpPr/>
            <p:nvPr/>
          </p:nvGrpSpPr>
          <p:grpSpPr>
            <a:xfrm>
              <a:off x="683568" y="6129300"/>
              <a:ext cx="864096" cy="288032"/>
              <a:chOff x="683568" y="6129300"/>
              <a:chExt cx="1058416" cy="369332"/>
            </a:xfrm>
          </p:grpSpPr>
          <p:sp>
            <p:nvSpPr>
              <p:cNvPr id="69" name="Stern mit 8 Zacken 68"/>
              <p:cNvSpPr/>
              <p:nvPr/>
            </p:nvSpPr>
            <p:spPr bwMode="auto">
              <a:xfrm>
                <a:off x="683568" y="6159624"/>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1</a:t>
                </a:r>
                <a:endParaRPr lang="de-DE" sz="1400" b="1" dirty="0">
                  <a:solidFill>
                    <a:schemeClr val="bg1"/>
                  </a:solidFill>
                </a:endParaRPr>
              </a:p>
            </p:txBody>
          </p:sp>
          <p:sp>
            <p:nvSpPr>
              <p:cNvPr id="70" name="Stern mit 8 Zacken 69"/>
              <p:cNvSpPr/>
              <p:nvPr/>
            </p:nvSpPr>
            <p:spPr bwMode="auto">
              <a:xfrm>
                <a:off x="1475656" y="6159624"/>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5</a:t>
                </a:r>
                <a:endParaRPr lang="de-DE" sz="1400" b="1" dirty="0">
                  <a:solidFill>
                    <a:schemeClr val="bg1"/>
                  </a:solidFill>
                </a:endParaRPr>
              </a:p>
            </p:txBody>
          </p:sp>
          <p:sp>
            <p:nvSpPr>
              <p:cNvPr id="71" name="Textfeld 70"/>
              <p:cNvSpPr txBox="1"/>
              <p:nvPr/>
            </p:nvSpPr>
            <p:spPr>
              <a:xfrm>
                <a:off x="935596" y="6129300"/>
                <a:ext cx="479618" cy="369332"/>
              </a:xfrm>
              <a:prstGeom prst="rect">
                <a:avLst/>
              </a:prstGeom>
              <a:noFill/>
            </p:spPr>
            <p:txBody>
              <a:bodyPr wrap="none" rtlCol="0">
                <a:spAutoFit/>
              </a:bodyPr>
              <a:lstStyle/>
              <a:p>
                <a:r>
                  <a:rPr lang="de-DE" dirty="0" smtClean="0"/>
                  <a:t>….</a:t>
                </a:r>
                <a:endParaRPr lang="de-DE" dirty="0"/>
              </a:p>
            </p:txBody>
          </p:sp>
        </p:grpSp>
        <p:sp>
          <p:nvSpPr>
            <p:cNvPr id="74" name="Textfeld 73"/>
            <p:cNvSpPr txBox="1"/>
            <p:nvPr/>
          </p:nvSpPr>
          <p:spPr>
            <a:xfrm>
              <a:off x="611560" y="6417332"/>
              <a:ext cx="1646605" cy="215444"/>
            </a:xfrm>
            <a:prstGeom prst="rect">
              <a:avLst/>
            </a:prstGeom>
            <a:noFill/>
          </p:spPr>
          <p:txBody>
            <a:bodyPr wrap="none" rtlCol="0">
              <a:spAutoFit/>
            </a:bodyPr>
            <a:lstStyle/>
            <a:p>
              <a:r>
                <a:rPr lang="de-DE" sz="800" dirty="0" smtClean="0"/>
                <a:t>Reihenfolge der Prozessschritte</a:t>
              </a:r>
              <a:endParaRPr lang="de-DE" sz="800"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395536" y="620688"/>
            <a:ext cx="8229600" cy="615950"/>
          </a:xfrm>
        </p:spPr>
        <p:txBody>
          <a:bodyPr/>
          <a:lstStyle/>
          <a:p>
            <a:pPr eaLnBrk="1" hangingPunct="1"/>
            <a:r>
              <a:rPr lang="de-DE" sz="2200" dirty="0" smtClean="0">
                <a:latin typeface="+mj-lt"/>
              </a:rPr>
              <a:t>Color Editor – Multicolor</a:t>
            </a:r>
            <a:r>
              <a:rPr lang="de-DE" sz="2200" dirty="0" smtClean="0">
                <a:solidFill>
                  <a:srgbClr val="FF0000"/>
                </a:solidFill>
                <a:latin typeface="+mj-lt"/>
              </a:rPr>
              <a:t/>
            </a:r>
            <a:br>
              <a:rPr lang="de-DE" sz="2200" dirty="0" smtClean="0">
                <a:solidFill>
                  <a:srgbClr val="FF0000"/>
                </a:solidFill>
                <a:latin typeface="+mj-lt"/>
              </a:rPr>
            </a:br>
            <a:endParaRPr lang="de-DE" sz="2200" dirty="0" smtClean="0">
              <a:solidFill>
                <a:srgbClr val="FF0000"/>
              </a:solidFill>
              <a:latin typeface="+mj-lt"/>
            </a:endParaRPr>
          </a:p>
        </p:txBody>
      </p:sp>
      <p:sp>
        <p:nvSpPr>
          <p:cNvPr id="26628" name="Inhaltsplatzhalter 3"/>
          <p:cNvSpPr>
            <a:spLocks noGrp="1"/>
          </p:cNvSpPr>
          <p:nvPr>
            <p:ph idx="4294967295"/>
          </p:nvPr>
        </p:nvSpPr>
        <p:spPr>
          <a:xfrm>
            <a:off x="395536" y="1268760"/>
            <a:ext cx="8352928" cy="1390018"/>
          </a:xfrm>
          <a:prstGeom prst="rect">
            <a:avLst/>
          </a:prstGeom>
        </p:spPr>
        <p:txBody>
          <a:bodyPr/>
          <a:lstStyle/>
          <a:p>
            <a:pPr>
              <a:lnSpc>
                <a:spcPct val="110000"/>
              </a:lnSpc>
              <a:spcAft>
                <a:spcPct val="25000"/>
              </a:spcAft>
            </a:pPr>
            <a:r>
              <a:rPr lang="de-DE" sz="1600" dirty="0" smtClean="0"/>
              <a:t>Das Multicolor-Tool erkennt die Sonderfarben auf der aktuellen PDF-Seite und ihre geräteunabhängige Farbe</a:t>
            </a:r>
          </a:p>
          <a:p>
            <a:pPr>
              <a:lnSpc>
                <a:spcPct val="110000"/>
              </a:lnSpc>
              <a:spcAft>
                <a:spcPct val="25000"/>
              </a:spcAft>
            </a:pPr>
            <a:r>
              <a:rPr lang="de-DE" sz="1600" dirty="0" smtClean="0"/>
              <a:t>Der Bediener kann ein Multicolor-Farbprofil auswählen, das den Druckprozess beschreibt. Mit diesem Profil wird die Sonderfarbe auf die Prozessfarben umgesetzt und wieder zurück nach Lab gerechnet. </a:t>
            </a:r>
          </a:p>
          <a:p>
            <a:pPr>
              <a:lnSpc>
                <a:spcPct val="110000"/>
              </a:lnSpc>
              <a:spcAft>
                <a:spcPct val="25000"/>
              </a:spcAft>
            </a:pPr>
            <a:r>
              <a:rPr lang="de-DE" sz="1600" dirty="0" smtClean="0"/>
              <a:t>Aus dem originalen und dem durch Transformation erhaltenen Lab-Wert kann die Abweichung vom originalen Lab-Wert berechnet und als ∆E 2000-Wert ausgegeben werden. </a:t>
            </a:r>
          </a:p>
          <a:p>
            <a:pPr eaLnBrk="1" hangingPunct="1">
              <a:lnSpc>
                <a:spcPct val="110000"/>
              </a:lnSpc>
              <a:spcAft>
                <a:spcPct val="25000"/>
              </a:spcAft>
            </a:pPr>
            <a:endParaRPr lang="en-US" sz="1600" dirty="0" smtClean="0">
              <a:sym typeface="Symbol"/>
            </a:endParaRPr>
          </a:p>
        </p:txBody>
      </p:sp>
      <p:pic>
        <p:nvPicPr>
          <p:cNvPr id="5" name="Grafik 4"/>
          <p:cNvPicPr/>
          <p:nvPr/>
        </p:nvPicPr>
        <p:blipFill>
          <a:blip r:embed="rId3" cstate="print"/>
          <a:srcRect/>
          <a:stretch>
            <a:fillRect/>
          </a:stretch>
        </p:blipFill>
        <p:spPr bwMode="auto">
          <a:xfrm>
            <a:off x="1799692" y="3465004"/>
            <a:ext cx="6120765" cy="3100231"/>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Rechteck 56"/>
          <p:cNvSpPr/>
          <p:nvPr/>
        </p:nvSpPr>
        <p:spPr bwMode="auto">
          <a:xfrm>
            <a:off x="179512" y="980728"/>
            <a:ext cx="8496944" cy="5688632"/>
          </a:xfrm>
          <a:prstGeom prst="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sp>
        <p:nvSpPr>
          <p:cNvPr id="46" name="Rechteck 45"/>
          <p:cNvSpPr/>
          <p:nvPr/>
        </p:nvSpPr>
        <p:spPr bwMode="auto">
          <a:xfrm>
            <a:off x="6300192" y="2204864"/>
            <a:ext cx="2160240" cy="1872208"/>
          </a:xfrm>
          <a:prstGeom prst="rect">
            <a:avLst/>
          </a:prstGeom>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sp>
        <p:nvSpPr>
          <p:cNvPr id="25" name="Rechteck 24"/>
          <p:cNvSpPr/>
          <p:nvPr/>
        </p:nvSpPr>
        <p:spPr bwMode="auto">
          <a:xfrm>
            <a:off x="323528" y="2204864"/>
            <a:ext cx="2160240" cy="1872208"/>
          </a:xfrm>
          <a:prstGeom prst="rect">
            <a:avLst/>
          </a:prstGeom>
          <a:ln>
            <a:headEnd/>
            <a:tailEnd/>
          </a:ln>
          <a:effectLst>
            <a:innerShdw blurRad="63500" dist="50800" dir="13500000">
              <a:prstClr val="black">
                <a:alpha val="50000"/>
              </a:prstClr>
            </a:innerShdw>
          </a:effectLst>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sp>
        <p:nvSpPr>
          <p:cNvPr id="15" name="Rechteck 14"/>
          <p:cNvSpPr/>
          <p:nvPr/>
        </p:nvSpPr>
        <p:spPr bwMode="auto">
          <a:xfrm>
            <a:off x="2627784" y="1484784"/>
            <a:ext cx="3456384" cy="4320480"/>
          </a:xfrm>
          <a:prstGeom prst="rect">
            <a:avLst/>
          </a:prstGeom>
          <a:ln>
            <a:headEnd/>
            <a:tailEnd/>
          </a:ln>
          <a:effectLst>
            <a:glow rad="63500">
              <a:schemeClr val="accent1">
                <a:satMod val="175000"/>
                <a:alpha val="40000"/>
              </a:schemeClr>
            </a:glow>
            <a:outerShdw blurRad="40000" dist="20000" dir="5400000" rotWithShape="0">
              <a:srgbClr val="000000">
                <a:alpha val="38000"/>
              </a:srgbClr>
            </a:outerShdw>
          </a:effectLst>
        </p:spPr>
        <p:style>
          <a:lnRef idx="1">
            <a:schemeClr val="accent2"/>
          </a:lnRef>
          <a:fillRef idx="2">
            <a:schemeClr val="accent2"/>
          </a:fillRef>
          <a:effectRef idx="1">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sp>
        <p:nvSpPr>
          <p:cNvPr id="26626" name="Titel 1"/>
          <p:cNvSpPr>
            <a:spLocks noGrp="1"/>
          </p:cNvSpPr>
          <p:nvPr>
            <p:ph type="title"/>
          </p:nvPr>
        </p:nvSpPr>
        <p:spPr>
          <a:xfrm>
            <a:off x="251520" y="476672"/>
            <a:ext cx="8229600" cy="615950"/>
          </a:xfrm>
        </p:spPr>
        <p:txBody>
          <a:bodyPr/>
          <a:lstStyle/>
          <a:p>
            <a:pPr eaLnBrk="1" hangingPunct="1"/>
            <a:r>
              <a:rPr lang="de-DE" sz="2200" dirty="0" smtClean="0">
                <a:latin typeface="+mj-lt"/>
              </a:rPr>
              <a:t>PDF Toolbox Color Editor/Multicolor – Prozessschritte </a:t>
            </a:r>
            <a:r>
              <a:rPr lang="de-DE" sz="2200" dirty="0" smtClean="0">
                <a:solidFill>
                  <a:srgbClr val="FF0000"/>
                </a:solidFill>
                <a:latin typeface="+mj-lt"/>
              </a:rPr>
              <a:t/>
            </a:r>
            <a:br>
              <a:rPr lang="de-DE" sz="2200" dirty="0" smtClean="0">
                <a:solidFill>
                  <a:srgbClr val="FF0000"/>
                </a:solidFill>
                <a:latin typeface="+mj-lt"/>
              </a:rPr>
            </a:br>
            <a:endParaRPr lang="de-DE" sz="2200" dirty="0" smtClean="0">
              <a:solidFill>
                <a:srgbClr val="FF0000"/>
              </a:solidFill>
              <a:latin typeface="+mj-lt"/>
            </a:endParaRPr>
          </a:p>
        </p:txBody>
      </p:sp>
      <p:sp>
        <p:nvSpPr>
          <p:cNvPr id="18" name="Textfeld 17"/>
          <p:cNvSpPr txBox="1"/>
          <p:nvPr/>
        </p:nvSpPr>
        <p:spPr>
          <a:xfrm>
            <a:off x="539552" y="2456892"/>
            <a:ext cx="1800225"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200" dirty="0"/>
              <a:t>PDF</a:t>
            </a:r>
          </a:p>
          <a:p>
            <a:pPr>
              <a:defRPr/>
            </a:pPr>
            <a:r>
              <a:rPr lang="de-DE" sz="1200" dirty="0"/>
              <a:t>CMYK plus N </a:t>
            </a:r>
            <a:r>
              <a:rPr lang="de-DE" sz="1200" dirty="0" smtClean="0"/>
              <a:t>Spot Colors</a:t>
            </a:r>
            <a:endParaRPr lang="de-DE" sz="1200" dirty="0"/>
          </a:p>
        </p:txBody>
      </p:sp>
      <p:grpSp>
        <p:nvGrpSpPr>
          <p:cNvPr id="2" name="Gruppieren 39"/>
          <p:cNvGrpSpPr>
            <a:grpSpLocks/>
          </p:cNvGrpSpPr>
          <p:nvPr/>
        </p:nvGrpSpPr>
        <p:grpSpPr bwMode="auto">
          <a:xfrm>
            <a:off x="539552" y="3176972"/>
            <a:ext cx="1800225" cy="765175"/>
            <a:chOff x="3707904" y="5949280"/>
            <a:chExt cx="1800200" cy="764704"/>
          </a:xfrm>
        </p:grpSpPr>
        <p:sp>
          <p:nvSpPr>
            <p:cNvPr id="20" name="Rechteck 19"/>
            <p:cNvSpPr/>
            <p:nvPr/>
          </p:nvSpPr>
          <p:spPr bwMode="auto">
            <a:xfrm>
              <a:off x="3707904" y="5949280"/>
              <a:ext cx="1800200" cy="764704"/>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grpSp>
          <p:nvGrpSpPr>
            <p:cNvPr id="3" name="Gruppieren 37"/>
            <p:cNvGrpSpPr>
              <a:grpSpLocks/>
            </p:cNvGrpSpPr>
            <p:nvPr/>
          </p:nvGrpSpPr>
          <p:grpSpPr bwMode="auto">
            <a:xfrm>
              <a:off x="3860304" y="6112959"/>
              <a:ext cx="1543158" cy="412385"/>
              <a:chOff x="835968" y="6256975"/>
              <a:chExt cx="1543158" cy="412385"/>
            </a:xfrm>
          </p:grpSpPr>
          <p:pic>
            <p:nvPicPr>
              <p:cNvPr id="22" name="Picture 4"/>
              <p:cNvPicPr>
                <a:picLocks noChangeAspect="1" noChangeArrowheads="1"/>
              </p:cNvPicPr>
              <p:nvPr/>
            </p:nvPicPr>
            <p:blipFill>
              <a:blip r:embed="rId3" cstate="print"/>
              <a:srcRect/>
              <a:stretch>
                <a:fillRect/>
              </a:stretch>
            </p:blipFill>
            <p:spPr bwMode="auto">
              <a:xfrm>
                <a:off x="835968" y="6256975"/>
                <a:ext cx="467370" cy="412385"/>
              </a:xfrm>
              <a:prstGeom prst="rect">
                <a:avLst/>
              </a:prstGeom>
              <a:noFill/>
              <a:ln w="9525">
                <a:noFill/>
                <a:miter lim="800000"/>
                <a:headEnd/>
                <a:tailEnd/>
              </a:ln>
            </p:spPr>
          </p:pic>
          <p:sp>
            <p:nvSpPr>
              <p:cNvPr id="23" name="Textfeld 24"/>
              <p:cNvSpPr txBox="1">
                <a:spLocks noChangeArrowheads="1"/>
              </p:cNvSpPr>
              <p:nvPr/>
            </p:nvSpPr>
            <p:spPr bwMode="auto">
              <a:xfrm>
                <a:off x="1342158" y="6278224"/>
                <a:ext cx="319087" cy="369887"/>
              </a:xfrm>
              <a:prstGeom prst="rect">
                <a:avLst/>
              </a:prstGeom>
              <a:noFill/>
              <a:ln w="9525">
                <a:noFill/>
                <a:miter lim="800000"/>
                <a:headEnd/>
                <a:tailEnd/>
              </a:ln>
            </p:spPr>
            <p:txBody>
              <a:bodyPr wrap="none">
                <a:spAutoFit/>
              </a:bodyPr>
              <a:lstStyle/>
              <a:p>
                <a:r>
                  <a:rPr lang="de-DE" dirty="0"/>
                  <a:t>+</a:t>
                </a:r>
              </a:p>
            </p:txBody>
          </p:sp>
          <p:pic>
            <p:nvPicPr>
              <p:cNvPr id="24" name="Picture 17"/>
              <p:cNvPicPr>
                <a:picLocks noChangeAspect="1" noChangeArrowheads="1"/>
              </p:cNvPicPr>
              <p:nvPr/>
            </p:nvPicPr>
            <p:blipFill>
              <a:blip r:embed="rId4" cstate="print"/>
              <a:srcRect/>
              <a:stretch>
                <a:fillRect/>
              </a:stretch>
            </p:blipFill>
            <p:spPr bwMode="auto">
              <a:xfrm>
                <a:off x="1700064" y="6283147"/>
                <a:ext cx="679062" cy="360040"/>
              </a:xfrm>
              <a:prstGeom prst="rect">
                <a:avLst/>
              </a:prstGeom>
              <a:noFill/>
              <a:ln w="9525">
                <a:noFill/>
                <a:miter lim="800000"/>
                <a:headEnd/>
                <a:tailEnd/>
              </a:ln>
            </p:spPr>
          </p:pic>
        </p:grpSp>
      </p:grpSp>
      <p:cxnSp>
        <p:nvCxnSpPr>
          <p:cNvPr id="27" name="Gewinkelte Verbindung 26"/>
          <p:cNvCxnSpPr>
            <a:stCxn id="25" idx="2"/>
            <a:endCxn id="15" idx="2"/>
          </p:cNvCxnSpPr>
          <p:nvPr/>
        </p:nvCxnSpPr>
        <p:spPr>
          <a:xfrm rot="16200000" flipH="1">
            <a:off x="2015716" y="3465004"/>
            <a:ext cx="1728192" cy="2952328"/>
          </a:xfrm>
          <a:prstGeom prst="bentConnector3">
            <a:avLst>
              <a:gd name="adj1" fmla="val 124802"/>
            </a:avLst>
          </a:prstGeom>
          <a:ln>
            <a:tailEnd type="arrow"/>
          </a:ln>
        </p:spPr>
        <p:style>
          <a:lnRef idx="3">
            <a:schemeClr val="accent2"/>
          </a:lnRef>
          <a:fillRef idx="0">
            <a:schemeClr val="accent2"/>
          </a:fillRef>
          <a:effectRef idx="2">
            <a:schemeClr val="accent2"/>
          </a:effectRef>
          <a:fontRef idx="minor">
            <a:schemeClr val="tx1"/>
          </a:fontRef>
        </p:style>
      </p:cxnSp>
      <p:grpSp>
        <p:nvGrpSpPr>
          <p:cNvPr id="4" name="Gruppieren 30"/>
          <p:cNvGrpSpPr/>
          <p:nvPr/>
        </p:nvGrpSpPr>
        <p:grpSpPr>
          <a:xfrm>
            <a:off x="6372200" y="4509120"/>
            <a:ext cx="2016224" cy="1296144"/>
            <a:chOff x="6948264" y="5648547"/>
            <a:chExt cx="1537744" cy="876797"/>
          </a:xfrm>
          <a:effectLst>
            <a:outerShdw blurRad="50800" dist="38100" dir="13500000" algn="br" rotWithShape="0">
              <a:prstClr val="black">
                <a:alpha val="40000"/>
              </a:prstClr>
            </a:outerShdw>
          </a:effectLst>
        </p:grpSpPr>
        <p:pic>
          <p:nvPicPr>
            <p:cNvPr id="30" name="Picture 2"/>
            <p:cNvPicPr>
              <a:picLocks noChangeAspect="1" noChangeArrowheads="1"/>
            </p:cNvPicPr>
            <p:nvPr/>
          </p:nvPicPr>
          <p:blipFill>
            <a:blip r:embed="rId5" cstate="print"/>
            <a:srcRect/>
            <a:stretch>
              <a:fillRect/>
            </a:stretch>
          </p:blipFill>
          <p:spPr bwMode="auto">
            <a:xfrm>
              <a:off x="6948264" y="5648547"/>
              <a:ext cx="1537744" cy="876797"/>
            </a:xfrm>
            <a:prstGeom prst="rect">
              <a:avLst/>
            </a:prstGeom>
            <a:ln>
              <a:headEnd/>
              <a:tailEnd/>
            </a:ln>
          </p:spPr>
          <p:style>
            <a:lnRef idx="2">
              <a:schemeClr val="accent1"/>
            </a:lnRef>
            <a:fillRef idx="1">
              <a:schemeClr val="lt1"/>
            </a:fillRef>
            <a:effectRef idx="0">
              <a:schemeClr val="accent1"/>
            </a:effectRef>
            <a:fontRef idx="minor">
              <a:schemeClr val="dk1"/>
            </a:fontRef>
          </p:style>
        </p:pic>
        <p:sp>
          <p:nvSpPr>
            <p:cNvPr id="28" name="Textfeld 27"/>
            <p:cNvSpPr txBox="1"/>
            <p:nvPr/>
          </p:nvSpPr>
          <p:spPr>
            <a:xfrm>
              <a:off x="7430934" y="5877272"/>
              <a:ext cx="622541" cy="18738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de-DE" sz="1200" dirty="0" smtClean="0"/>
                <a:t>Profilsatz</a:t>
              </a:r>
              <a:endParaRPr lang="de-DE" sz="1200" dirty="0"/>
            </a:p>
          </p:txBody>
        </p:sp>
      </p:grpSp>
      <p:cxnSp>
        <p:nvCxnSpPr>
          <p:cNvPr id="33" name="Gewinkelte Verbindung 32"/>
          <p:cNvCxnSpPr>
            <a:stCxn id="30" idx="2"/>
            <a:endCxn id="15" idx="2"/>
          </p:cNvCxnSpPr>
          <p:nvPr/>
        </p:nvCxnSpPr>
        <p:spPr>
          <a:xfrm rot="5400000">
            <a:off x="5868144" y="4293096"/>
            <a:ext cx="12700" cy="3024336"/>
          </a:xfrm>
          <a:prstGeom prst="bentConnector3">
            <a:avLst>
              <a:gd name="adj1" fmla="val 3390694"/>
            </a:avLst>
          </a:prstGeom>
          <a:ln>
            <a:tailEnd type="arrow"/>
          </a:ln>
        </p:spPr>
        <p:style>
          <a:lnRef idx="3">
            <a:schemeClr val="accent2"/>
          </a:lnRef>
          <a:fillRef idx="0">
            <a:schemeClr val="accent2"/>
          </a:fillRef>
          <a:effectRef idx="2">
            <a:schemeClr val="accent2"/>
          </a:effectRef>
          <a:fontRef idx="minor">
            <a:schemeClr val="tx1"/>
          </a:fontRef>
        </p:style>
      </p:cxnSp>
      <p:sp>
        <p:nvSpPr>
          <p:cNvPr id="36" name="Textfeld 35"/>
          <p:cNvSpPr txBox="1"/>
          <p:nvPr/>
        </p:nvSpPr>
        <p:spPr>
          <a:xfrm>
            <a:off x="6516191" y="2347813"/>
            <a:ext cx="1800225" cy="646331"/>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200" dirty="0"/>
              <a:t>PDF</a:t>
            </a:r>
          </a:p>
          <a:p>
            <a:pPr>
              <a:defRPr/>
            </a:pPr>
            <a:r>
              <a:rPr lang="de-DE" sz="1200" dirty="0"/>
              <a:t>CMYK plus</a:t>
            </a:r>
          </a:p>
          <a:p>
            <a:pPr>
              <a:defRPr/>
            </a:pPr>
            <a:r>
              <a:rPr lang="de-DE" sz="1200" dirty="0" smtClean="0"/>
              <a:t>OGB</a:t>
            </a:r>
            <a:endParaRPr lang="de-DE" sz="1200" dirty="0"/>
          </a:p>
        </p:txBody>
      </p:sp>
      <p:sp>
        <p:nvSpPr>
          <p:cNvPr id="37" name="Rechteck 36"/>
          <p:cNvSpPr/>
          <p:nvPr/>
        </p:nvSpPr>
        <p:spPr bwMode="auto">
          <a:xfrm>
            <a:off x="6444183" y="3067968"/>
            <a:ext cx="1800225" cy="765175"/>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pic>
        <p:nvPicPr>
          <p:cNvPr id="38" name="Picture 4"/>
          <p:cNvPicPr>
            <a:picLocks noChangeAspect="1" noChangeArrowheads="1"/>
          </p:cNvPicPr>
          <p:nvPr/>
        </p:nvPicPr>
        <p:blipFill>
          <a:blip r:embed="rId3" cstate="print"/>
          <a:srcRect/>
          <a:stretch>
            <a:fillRect/>
          </a:stretch>
        </p:blipFill>
        <p:spPr bwMode="auto">
          <a:xfrm>
            <a:off x="6668593" y="3294689"/>
            <a:ext cx="467376" cy="412639"/>
          </a:xfrm>
          <a:prstGeom prst="rect">
            <a:avLst/>
          </a:prstGeom>
          <a:noFill/>
          <a:ln w="9525">
            <a:noFill/>
            <a:miter lim="800000"/>
            <a:headEnd/>
            <a:tailEnd/>
          </a:ln>
        </p:spPr>
      </p:pic>
      <p:sp>
        <p:nvSpPr>
          <p:cNvPr id="39" name="Textfeld 24"/>
          <p:cNvSpPr txBox="1">
            <a:spLocks noChangeArrowheads="1"/>
          </p:cNvSpPr>
          <p:nvPr/>
        </p:nvSpPr>
        <p:spPr bwMode="auto">
          <a:xfrm>
            <a:off x="7164560" y="3315951"/>
            <a:ext cx="319091" cy="370115"/>
          </a:xfrm>
          <a:prstGeom prst="rect">
            <a:avLst/>
          </a:prstGeom>
          <a:noFill/>
          <a:ln w="9525">
            <a:noFill/>
            <a:miter lim="800000"/>
            <a:headEnd/>
            <a:tailEnd/>
          </a:ln>
        </p:spPr>
        <p:txBody>
          <a:bodyPr wrap="none">
            <a:spAutoFit/>
          </a:bodyPr>
          <a:lstStyle/>
          <a:p>
            <a:r>
              <a:rPr lang="de-DE" dirty="0"/>
              <a:t>+</a:t>
            </a:r>
          </a:p>
        </p:txBody>
      </p:sp>
      <p:grpSp>
        <p:nvGrpSpPr>
          <p:cNvPr id="5" name="Gruppieren 37"/>
          <p:cNvGrpSpPr/>
          <p:nvPr/>
        </p:nvGrpSpPr>
        <p:grpSpPr>
          <a:xfrm>
            <a:off x="7452592" y="3212976"/>
            <a:ext cx="720080" cy="576064"/>
            <a:chOff x="6804248" y="3933056"/>
            <a:chExt cx="936104" cy="504056"/>
          </a:xfrm>
        </p:grpSpPr>
        <p:sp>
          <p:nvSpPr>
            <p:cNvPr id="41" name="Abgerundetes Rechteck 40"/>
            <p:cNvSpPr/>
            <p:nvPr/>
          </p:nvSpPr>
          <p:spPr bwMode="auto">
            <a:xfrm>
              <a:off x="6804248" y="3933056"/>
              <a:ext cx="936104" cy="504056"/>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grpSp>
          <p:nvGrpSpPr>
            <p:cNvPr id="6" name="Gruppieren 33"/>
            <p:cNvGrpSpPr/>
            <p:nvPr/>
          </p:nvGrpSpPr>
          <p:grpSpPr>
            <a:xfrm>
              <a:off x="7020272" y="4005064"/>
              <a:ext cx="504056" cy="360040"/>
              <a:chOff x="7236296" y="4005064"/>
              <a:chExt cx="592832" cy="520824"/>
            </a:xfrm>
          </p:grpSpPr>
          <p:sp>
            <p:nvSpPr>
              <p:cNvPr id="43" name="Rechteck 42"/>
              <p:cNvSpPr/>
              <p:nvPr/>
            </p:nvSpPr>
            <p:spPr bwMode="auto">
              <a:xfrm>
                <a:off x="7236296" y="4005064"/>
                <a:ext cx="288032" cy="216024"/>
              </a:xfrm>
              <a:prstGeom prst="rect">
                <a:avLst/>
              </a:prstGeom>
              <a:solidFill>
                <a:srgbClr val="FFC00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44" name="Rechteck 43"/>
              <p:cNvSpPr/>
              <p:nvPr/>
            </p:nvSpPr>
            <p:spPr bwMode="auto">
              <a:xfrm>
                <a:off x="7388696" y="4157464"/>
                <a:ext cx="288032" cy="216024"/>
              </a:xfrm>
              <a:prstGeom prst="rect">
                <a:avLst/>
              </a:prstGeom>
              <a:solidFill>
                <a:srgbClr val="00B05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45" name="Rechteck 44"/>
              <p:cNvSpPr/>
              <p:nvPr/>
            </p:nvSpPr>
            <p:spPr bwMode="auto">
              <a:xfrm>
                <a:off x="7541096" y="4309864"/>
                <a:ext cx="288032" cy="216024"/>
              </a:xfrm>
              <a:prstGeom prst="rect">
                <a:avLst/>
              </a:prstGeom>
              <a:solidFill>
                <a:schemeClr val="tx2">
                  <a:lumMod val="60000"/>
                  <a:lumOff val="40000"/>
                </a:schemeClr>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grpSp>
      </p:grpSp>
      <p:cxnSp>
        <p:nvCxnSpPr>
          <p:cNvPr id="48" name="Gewinkelte Verbindung 47"/>
          <p:cNvCxnSpPr>
            <a:stCxn id="15" idx="0"/>
            <a:endCxn id="46" idx="0"/>
          </p:cNvCxnSpPr>
          <p:nvPr/>
        </p:nvCxnSpPr>
        <p:spPr>
          <a:xfrm rot="16200000" flipH="1">
            <a:off x="5508104" y="332656"/>
            <a:ext cx="720080" cy="3024336"/>
          </a:xfrm>
          <a:prstGeom prst="bentConnector3">
            <a:avLst>
              <a:gd name="adj1" fmla="val -31746"/>
            </a:avLst>
          </a:prstGeom>
          <a:ln>
            <a:tailEnd type="arrow"/>
          </a:ln>
        </p:spPr>
        <p:style>
          <a:lnRef idx="3">
            <a:schemeClr val="accent2"/>
          </a:lnRef>
          <a:fillRef idx="0">
            <a:schemeClr val="accent2"/>
          </a:fillRef>
          <a:effectRef idx="2">
            <a:schemeClr val="accent2"/>
          </a:effectRef>
          <a:fontRef idx="minor">
            <a:schemeClr val="tx1"/>
          </a:fontRef>
        </p:style>
      </p:cxnSp>
      <p:cxnSp>
        <p:nvCxnSpPr>
          <p:cNvPr id="55" name="Gerade Verbindung mit Pfeil 54"/>
          <p:cNvCxnSpPr>
            <a:stCxn id="15" idx="2"/>
            <a:endCxn id="14" idx="0"/>
          </p:cNvCxnSpPr>
          <p:nvPr/>
        </p:nvCxnSpPr>
        <p:spPr>
          <a:xfrm flipH="1" flipV="1">
            <a:off x="4319972" y="1628800"/>
            <a:ext cx="36004" cy="41764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8" name="Textfeld 7"/>
          <p:cNvSpPr txBox="1"/>
          <p:nvPr/>
        </p:nvSpPr>
        <p:spPr>
          <a:xfrm>
            <a:off x="2915816" y="4881451"/>
            <a:ext cx="2916324" cy="276999"/>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200" dirty="0" smtClean="0"/>
              <a:t>Mehrfachauswahl der ICC-Profile</a:t>
            </a:r>
            <a:endParaRPr lang="de-DE" sz="1200" dirty="0"/>
          </a:p>
        </p:txBody>
      </p:sp>
      <p:sp>
        <p:nvSpPr>
          <p:cNvPr id="9" name="Textfeld 8"/>
          <p:cNvSpPr txBox="1"/>
          <p:nvPr/>
        </p:nvSpPr>
        <p:spPr>
          <a:xfrm>
            <a:off x="2879812" y="3506525"/>
            <a:ext cx="2952328" cy="461665"/>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200" dirty="0" smtClean="0"/>
              <a:t>Auswahl des ICC-</a:t>
            </a:r>
            <a:r>
              <a:rPr lang="de-DE" sz="1200" dirty="0" err="1" smtClean="0"/>
              <a:t>Profiles</a:t>
            </a:r>
            <a:r>
              <a:rPr lang="de-DE" sz="1200" dirty="0" smtClean="0"/>
              <a:t> mit geringstem Delta E2000</a:t>
            </a:r>
            <a:endParaRPr lang="de-DE" sz="1200" dirty="0"/>
          </a:p>
        </p:txBody>
      </p:sp>
      <p:sp>
        <p:nvSpPr>
          <p:cNvPr id="10" name="Textfeld 9"/>
          <p:cNvSpPr txBox="1"/>
          <p:nvPr/>
        </p:nvSpPr>
        <p:spPr>
          <a:xfrm>
            <a:off x="2843808" y="2819062"/>
            <a:ext cx="2952328" cy="461665"/>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200" dirty="0" smtClean="0"/>
              <a:t>Evtl. interaktive Korrektur des MC-Werte durch den Bediener </a:t>
            </a:r>
            <a:endParaRPr lang="de-DE" sz="1200" dirty="0"/>
          </a:p>
        </p:txBody>
      </p:sp>
      <p:sp>
        <p:nvSpPr>
          <p:cNvPr id="11" name="Textfeld 10"/>
          <p:cNvSpPr txBox="1"/>
          <p:nvPr/>
        </p:nvSpPr>
        <p:spPr>
          <a:xfrm>
            <a:off x="2843808" y="2131598"/>
            <a:ext cx="2952328" cy="461665"/>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200" dirty="0" smtClean="0"/>
              <a:t>Auswahl der Spotfarben die durch Multicolor ersetzt werden sollen</a:t>
            </a:r>
            <a:endParaRPr lang="de-DE" sz="1200" dirty="0"/>
          </a:p>
        </p:txBody>
      </p:sp>
      <p:sp>
        <p:nvSpPr>
          <p:cNvPr id="12" name="Textfeld 11"/>
          <p:cNvSpPr txBox="1"/>
          <p:nvPr/>
        </p:nvSpPr>
        <p:spPr>
          <a:xfrm>
            <a:off x="2879812" y="4193988"/>
            <a:ext cx="2952328" cy="461665"/>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200" dirty="0" smtClean="0"/>
              <a:t>Automatische Berechnung der Delta E für alle ICC-Profile</a:t>
            </a:r>
            <a:endParaRPr lang="de-DE" sz="1200" dirty="0"/>
          </a:p>
        </p:txBody>
      </p:sp>
      <p:sp>
        <p:nvSpPr>
          <p:cNvPr id="14" name="Textfeld 13"/>
          <p:cNvSpPr txBox="1"/>
          <p:nvPr/>
        </p:nvSpPr>
        <p:spPr>
          <a:xfrm>
            <a:off x="2843808" y="1628800"/>
            <a:ext cx="2952328" cy="276999"/>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200" dirty="0" smtClean="0"/>
              <a:t>Ausgabe PDF Multicolor</a:t>
            </a:r>
            <a:endParaRPr lang="de-DE" sz="1200" dirty="0"/>
          </a:p>
        </p:txBody>
      </p:sp>
      <p:sp>
        <p:nvSpPr>
          <p:cNvPr id="16" name="Textfeld 15"/>
          <p:cNvSpPr txBox="1"/>
          <p:nvPr/>
        </p:nvSpPr>
        <p:spPr>
          <a:xfrm>
            <a:off x="2843808" y="5384249"/>
            <a:ext cx="3024336" cy="276999"/>
          </a:xfrm>
          <a:prstGeom prst="rect">
            <a:avLst/>
          </a:prstGeom>
          <a:effectLst>
            <a:glow rad="228600">
              <a:schemeClr val="accent1">
                <a:satMod val="175000"/>
                <a:alpha val="40000"/>
              </a:schemeClr>
            </a:glow>
            <a:outerShdw blurRad="40000" dist="20000" dir="5400000" rotWithShape="0">
              <a:srgbClr val="000000">
                <a:alpha val="38000"/>
              </a:srgbClr>
            </a:outerShdw>
          </a:effectLst>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1200" dirty="0" smtClean="0"/>
              <a:t>Input PDF Spotcolor &amp; ICC-Profile</a:t>
            </a:r>
            <a:endParaRPr lang="de-DE" sz="1200"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4"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feld 60"/>
          <p:cNvSpPr txBox="1"/>
          <p:nvPr/>
        </p:nvSpPr>
        <p:spPr>
          <a:xfrm>
            <a:off x="6192180" y="5985284"/>
            <a:ext cx="2410788" cy="646331"/>
          </a:xfrm>
          <a:prstGeom prst="rect">
            <a:avLst/>
          </a:prstGeom>
          <a:solidFill>
            <a:schemeClr val="bg1">
              <a:lumMod val="95000"/>
            </a:schemeClr>
          </a:solidFill>
        </p:spPr>
        <p:txBody>
          <a:bodyPr wrap="none" rtlCol="0">
            <a:spAutoFit/>
          </a:bodyPr>
          <a:lstStyle/>
          <a:p>
            <a:r>
              <a:rPr lang="de-DE" sz="1200" dirty="0" smtClean="0"/>
              <a:t>Fortlaufende Prozesskontrolle</a:t>
            </a:r>
          </a:p>
          <a:p>
            <a:r>
              <a:rPr lang="de-DE" sz="1200" dirty="0" smtClean="0"/>
              <a:t>Evtl. neue Anpassung der Profile</a:t>
            </a:r>
          </a:p>
          <a:p>
            <a:r>
              <a:rPr lang="de-DE" sz="1200" dirty="0" smtClean="0"/>
              <a:t>Durch Auswertung der MiniSpots</a:t>
            </a:r>
            <a:endParaRPr lang="de-DE" sz="1200" dirty="0"/>
          </a:p>
        </p:txBody>
      </p:sp>
      <p:sp>
        <p:nvSpPr>
          <p:cNvPr id="59" name="TextBox 4"/>
          <p:cNvSpPr txBox="1">
            <a:spLocks noChangeArrowheads="1"/>
          </p:cNvSpPr>
          <p:nvPr/>
        </p:nvSpPr>
        <p:spPr bwMode="auto">
          <a:xfrm>
            <a:off x="4427984" y="2456892"/>
            <a:ext cx="3276364" cy="461665"/>
          </a:xfrm>
          <a:prstGeom prst="rect">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542925" indent="-542925" algn="r"/>
            <a:r>
              <a:rPr lang="de-DE" sz="1200" dirty="0" smtClean="0"/>
              <a:t>Umrechnung PDF (CMYK plus Spot) nach PDF(CMYK plus Orange, Grün, Blau)</a:t>
            </a:r>
          </a:p>
        </p:txBody>
      </p:sp>
      <p:sp>
        <p:nvSpPr>
          <p:cNvPr id="60" name="TextBox 4"/>
          <p:cNvSpPr txBox="1">
            <a:spLocks noChangeArrowheads="1"/>
          </p:cNvSpPr>
          <p:nvPr/>
        </p:nvSpPr>
        <p:spPr bwMode="auto">
          <a:xfrm>
            <a:off x="1331640" y="2463279"/>
            <a:ext cx="2367880" cy="461665"/>
          </a:xfrm>
          <a:prstGeom prst="rect">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542925" indent="-542925"/>
            <a:r>
              <a:rPr lang="de-DE" sz="1200" dirty="0" smtClean="0"/>
              <a:t>Job Preparation/Preflight: </a:t>
            </a:r>
          </a:p>
          <a:p>
            <a:pPr marL="542925" indent="-542925"/>
            <a:r>
              <a:rPr lang="de-DE" sz="1200" dirty="0" smtClean="0"/>
              <a:t>Auswahl eines Profils</a:t>
            </a:r>
            <a:endParaRPr lang="de-DE" sz="1200" dirty="0"/>
          </a:p>
        </p:txBody>
      </p:sp>
      <p:sp>
        <p:nvSpPr>
          <p:cNvPr id="25" name="Rechteck 24"/>
          <p:cNvSpPr/>
          <p:nvPr/>
        </p:nvSpPr>
        <p:spPr bwMode="auto">
          <a:xfrm>
            <a:off x="2987824" y="3284984"/>
            <a:ext cx="2736304" cy="230532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de-DE" dirty="0"/>
          </a:p>
        </p:txBody>
      </p:sp>
      <p:sp>
        <p:nvSpPr>
          <p:cNvPr id="19459" name="Titel 1"/>
          <p:cNvSpPr>
            <a:spLocks noGrp="1"/>
          </p:cNvSpPr>
          <p:nvPr>
            <p:ph type="title"/>
          </p:nvPr>
        </p:nvSpPr>
        <p:spPr>
          <a:xfrm>
            <a:off x="395536" y="440668"/>
            <a:ext cx="8460940" cy="792162"/>
          </a:xfrm>
        </p:spPr>
        <p:txBody>
          <a:bodyPr/>
          <a:lstStyle/>
          <a:p>
            <a:r>
              <a:rPr lang="de-DE" sz="1800" dirty="0" smtClean="0"/>
              <a:t>2. Kunde druckt mit Farben, die nicht zu den mitgelieferten Standard Profilen korrespondieren – Optimierung der mitgelieferten Standard Profilen notwendig</a:t>
            </a:r>
            <a:r>
              <a:rPr lang="de-DE" dirty="0" smtClean="0"/>
              <a:t/>
            </a:r>
            <a:br>
              <a:rPr lang="de-DE" dirty="0" smtClean="0"/>
            </a:br>
            <a:endParaRPr lang="de-DE" dirty="0" smtClean="0"/>
          </a:p>
        </p:txBody>
      </p:sp>
      <p:sp>
        <p:nvSpPr>
          <p:cNvPr id="15" name="Pfeil nach rechts 14"/>
          <p:cNvSpPr/>
          <p:nvPr/>
        </p:nvSpPr>
        <p:spPr bwMode="auto">
          <a:xfrm>
            <a:off x="539552" y="1268760"/>
            <a:ext cx="7848872" cy="647700"/>
          </a:xfrm>
          <a:prstGeom prst="rightArrow">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de-DE" dirty="0"/>
          </a:p>
        </p:txBody>
      </p:sp>
      <p:sp>
        <p:nvSpPr>
          <p:cNvPr id="19461" name="Textfeld 17"/>
          <p:cNvSpPr txBox="1">
            <a:spLocks noChangeArrowheads="1"/>
          </p:cNvSpPr>
          <p:nvPr/>
        </p:nvSpPr>
        <p:spPr bwMode="auto">
          <a:xfrm>
            <a:off x="2756395" y="1465039"/>
            <a:ext cx="3531608" cy="307777"/>
          </a:xfrm>
          <a:prstGeom prst="rect">
            <a:avLst/>
          </a:prstGeom>
          <a:noFill/>
          <a:ln w="9525">
            <a:noFill/>
            <a:miter lim="800000"/>
            <a:headEnd/>
            <a:tailEnd/>
          </a:ln>
        </p:spPr>
        <p:txBody>
          <a:bodyPr wrap="none">
            <a:spAutoFit/>
          </a:bodyPr>
          <a:lstStyle/>
          <a:p>
            <a:r>
              <a:rPr lang="de-DE" sz="1400" dirty="0"/>
              <a:t>Workflow (Prinect </a:t>
            </a:r>
            <a:r>
              <a:rPr lang="de-DE" sz="1400" dirty="0" smtClean="0"/>
              <a:t>oder andere Workflows)</a:t>
            </a:r>
            <a:endParaRPr lang="de-DE" sz="1400" dirty="0"/>
          </a:p>
        </p:txBody>
      </p:sp>
      <p:sp>
        <p:nvSpPr>
          <p:cNvPr id="36" name="Textfeld 35"/>
          <p:cNvSpPr txBox="1"/>
          <p:nvPr/>
        </p:nvSpPr>
        <p:spPr>
          <a:xfrm>
            <a:off x="539552" y="3284984"/>
            <a:ext cx="1800225" cy="73866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400" dirty="0"/>
              <a:t>PDF</a:t>
            </a:r>
          </a:p>
          <a:p>
            <a:pPr>
              <a:defRPr/>
            </a:pPr>
            <a:r>
              <a:rPr lang="de-DE" sz="1400" dirty="0"/>
              <a:t>CMYK plus N </a:t>
            </a:r>
            <a:r>
              <a:rPr lang="de-DE" sz="1400" dirty="0" smtClean="0"/>
              <a:t>Spot Colors</a:t>
            </a:r>
            <a:endParaRPr lang="de-DE" sz="1400" dirty="0"/>
          </a:p>
        </p:txBody>
      </p:sp>
      <p:sp>
        <p:nvSpPr>
          <p:cNvPr id="37" name="Textfeld 36"/>
          <p:cNvSpPr txBox="1"/>
          <p:nvPr/>
        </p:nvSpPr>
        <p:spPr>
          <a:xfrm>
            <a:off x="6479902" y="3285222"/>
            <a:ext cx="1800225" cy="738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400" dirty="0"/>
              <a:t>PDF</a:t>
            </a:r>
          </a:p>
          <a:p>
            <a:pPr>
              <a:defRPr/>
            </a:pPr>
            <a:r>
              <a:rPr lang="de-DE" sz="1400" dirty="0"/>
              <a:t>CMYK plus</a:t>
            </a:r>
          </a:p>
          <a:p>
            <a:pPr>
              <a:defRPr/>
            </a:pPr>
            <a:r>
              <a:rPr lang="de-DE" sz="1400" dirty="0" smtClean="0"/>
              <a:t>OGB</a:t>
            </a:r>
            <a:endParaRPr lang="de-DE" sz="1400" dirty="0"/>
          </a:p>
        </p:txBody>
      </p:sp>
      <p:sp>
        <p:nvSpPr>
          <p:cNvPr id="17" name="Textfeld 16"/>
          <p:cNvSpPr txBox="1"/>
          <p:nvPr/>
        </p:nvSpPr>
        <p:spPr>
          <a:xfrm>
            <a:off x="3232473" y="3331260"/>
            <a:ext cx="979487" cy="6461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de-DE" dirty="0" smtClean="0"/>
              <a:t>PDF</a:t>
            </a:r>
            <a:endParaRPr lang="de-DE" dirty="0"/>
          </a:p>
          <a:p>
            <a:pPr algn="ctr">
              <a:defRPr/>
            </a:pPr>
            <a:r>
              <a:rPr lang="de-DE" dirty="0"/>
              <a:t>Toolbox</a:t>
            </a:r>
          </a:p>
        </p:txBody>
      </p:sp>
      <p:grpSp>
        <p:nvGrpSpPr>
          <p:cNvPr id="2" name="Gruppieren 39"/>
          <p:cNvGrpSpPr>
            <a:grpSpLocks/>
          </p:cNvGrpSpPr>
          <p:nvPr/>
        </p:nvGrpSpPr>
        <p:grpSpPr bwMode="auto">
          <a:xfrm>
            <a:off x="539552" y="4077147"/>
            <a:ext cx="1800225" cy="765175"/>
            <a:chOff x="3707904" y="5949280"/>
            <a:chExt cx="1800200" cy="764704"/>
          </a:xfrm>
        </p:grpSpPr>
        <p:sp>
          <p:nvSpPr>
            <p:cNvPr id="39" name="Rechteck 38"/>
            <p:cNvSpPr/>
            <p:nvPr/>
          </p:nvSpPr>
          <p:spPr bwMode="auto">
            <a:xfrm>
              <a:off x="3707904" y="5949280"/>
              <a:ext cx="1800200" cy="764704"/>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grpSp>
          <p:nvGrpSpPr>
            <p:cNvPr id="3" name="Gruppieren 37"/>
            <p:cNvGrpSpPr>
              <a:grpSpLocks/>
            </p:cNvGrpSpPr>
            <p:nvPr/>
          </p:nvGrpSpPr>
          <p:grpSpPr bwMode="auto">
            <a:xfrm>
              <a:off x="3860304" y="6112959"/>
              <a:ext cx="1543158" cy="412385"/>
              <a:chOff x="835968" y="6256975"/>
              <a:chExt cx="1543158" cy="412385"/>
            </a:xfrm>
          </p:grpSpPr>
          <p:pic>
            <p:nvPicPr>
              <p:cNvPr id="19482" name="Picture 4"/>
              <p:cNvPicPr>
                <a:picLocks noChangeAspect="1" noChangeArrowheads="1"/>
              </p:cNvPicPr>
              <p:nvPr/>
            </p:nvPicPr>
            <p:blipFill>
              <a:blip r:embed="rId2" cstate="print"/>
              <a:srcRect/>
              <a:stretch>
                <a:fillRect/>
              </a:stretch>
            </p:blipFill>
            <p:spPr bwMode="auto">
              <a:xfrm>
                <a:off x="835968" y="6256975"/>
                <a:ext cx="467370" cy="412385"/>
              </a:xfrm>
              <a:prstGeom prst="rect">
                <a:avLst/>
              </a:prstGeom>
              <a:noFill/>
              <a:ln w="9525">
                <a:noFill/>
                <a:miter lim="800000"/>
                <a:headEnd/>
                <a:tailEnd/>
              </a:ln>
            </p:spPr>
          </p:pic>
          <p:sp>
            <p:nvSpPr>
              <p:cNvPr id="19483" name="Textfeld 24"/>
              <p:cNvSpPr txBox="1">
                <a:spLocks noChangeArrowheads="1"/>
              </p:cNvSpPr>
              <p:nvPr/>
            </p:nvSpPr>
            <p:spPr bwMode="auto">
              <a:xfrm>
                <a:off x="1342158" y="6278224"/>
                <a:ext cx="319087" cy="369887"/>
              </a:xfrm>
              <a:prstGeom prst="rect">
                <a:avLst/>
              </a:prstGeom>
              <a:noFill/>
              <a:ln w="9525">
                <a:noFill/>
                <a:miter lim="800000"/>
                <a:headEnd/>
                <a:tailEnd/>
              </a:ln>
            </p:spPr>
            <p:txBody>
              <a:bodyPr wrap="none">
                <a:spAutoFit/>
              </a:bodyPr>
              <a:lstStyle/>
              <a:p>
                <a:r>
                  <a:rPr lang="de-DE" dirty="0"/>
                  <a:t>+</a:t>
                </a:r>
              </a:p>
            </p:txBody>
          </p:sp>
          <p:pic>
            <p:nvPicPr>
              <p:cNvPr id="19484" name="Picture 17"/>
              <p:cNvPicPr>
                <a:picLocks noChangeAspect="1" noChangeArrowheads="1"/>
              </p:cNvPicPr>
              <p:nvPr/>
            </p:nvPicPr>
            <p:blipFill>
              <a:blip r:embed="rId3" cstate="print"/>
              <a:srcRect/>
              <a:stretch>
                <a:fillRect/>
              </a:stretch>
            </p:blipFill>
            <p:spPr bwMode="auto">
              <a:xfrm>
                <a:off x="1700064" y="6283147"/>
                <a:ext cx="679062" cy="360040"/>
              </a:xfrm>
              <a:prstGeom prst="rect">
                <a:avLst/>
              </a:prstGeom>
              <a:noFill/>
              <a:ln w="9525">
                <a:noFill/>
                <a:miter lim="800000"/>
                <a:headEnd/>
                <a:tailEnd/>
              </a:ln>
            </p:spPr>
          </p:pic>
        </p:grpSp>
      </p:grpSp>
      <p:sp>
        <p:nvSpPr>
          <p:cNvPr id="42" name="Rechteck 41"/>
          <p:cNvSpPr/>
          <p:nvPr/>
        </p:nvSpPr>
        <p:spPr bwMode="auto">
          <a:xfrm>
            <a:off x="6480200" y="4077147"/>
            <a:ext cx="1800225" cy="765175"/>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pic>
        <p:nvPicPr>
          <p:cNvPr id="19477" name="Picture 4"/>
          <p:cNvPicPr>
            <a:picLocks noChangeAspect="1" noChangeArrowheads="1"/>
          </p:cNvPicPr>
          <p:nvPr/>
        </p:nvPicPr>
        <p:blipFill>
          <a:blip r:embed="rId2" cstate="print"/>
          <a:srcRect/>
          <a:stretch>
            <a:fillRect/>
          </a:stretch>
        </p:blipFill>
        <p:spPr bwMode="auto">
          <a:xfrm>
            <a:off x="6596313" y="4231860"/>
            <a:ext cx="467376" cy="412639"/>
          </a:xfrm>
          <a:prstGeom prst="rect">
            <a:avLst/>
          </a:prstGeom>
          <a:noFill/>
          <a:ln w="9525">
            <a:noFill/>
            <a:miter lim="800000"/>
            <a:headEnd/>
            <a:tailEnd/>
          </a:ln>
        </p:spPr>
      </p:pic>
      <p:sp>
        <p:nvSpPr>
          <p:cNvPr id="19478" name="Textfeld 24"/>
          <p:cNvSpPr txBox="1">
            <a:spLocks noChangeArrowheads="1"/>
          </p:cNvSpPr>
          <p:nvPr/>
        </p:nvSpPr>
        <p:spPr bwMode="auto">
          <a:xfrm>
            <a:off x="7092280" y="4253122"/>
            <a:ext cx="319091" cy="370115"/>
          </a:xfrm>
          <a:prstGeom prst="rect">
            <a:avLst/>
          </a:prstGeom>
          <a:noFill/>
          <a:ln w="9525">
            <a:noFill/>
            <a:miter lim="800000"/>
            <a:headEnd/>
            <a:tailEnd/>
          </a:ln>
        </p:spPr>
        <p:txBody>
          <a:bodyPr wrap="none">
            <a:spAutoFit/>
          </a:bodyPr>
          <a:lstStyle/>
          <a:p>
            <a:r>
              <a:rPr lang="de-DE" dirty="0"/>
              <a:t>+</a:t>
            </a:r>
          </a:p>
        </p:txBody>
      </p:sp>
      <p:grpSp>
        <p:nvGrpSpPr>
          <p:cNvPr id="4" name="Gruppieren 37"/>
          <p:cNvGrpSpPr/>
          <p:nvPr/>
        </p:nvGrpSpPr>
        <p:grpSpPr>
          <a:xfrm>
            <a:off x="7380312" y="4150147"/>
            <a:ext cx="720080" cy="576064"/>
            <a:chOff x="6804248" y="3933056"/>
            <a:chExt cx="936104" cy="504056"/>
          </a:xfrm>
        </p:grpSpPr>
        <p:sp>
          <p:nvSpPr>
            <p:cNvPr id="35" name="Abgerundetes Rechteck 34"/>
            <p:cNvSpPr/>
            <p:nvPr/>
          </p:nvSpPr>
          <p:spPr bwMode="auto">
            <a:xfrm>
              <a:off x="6804248" y="3933056"/>
              <a:ext cx="936104" cy="504056"/>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grpSp>
          <p:nvGrpSpPr>
            <p:cNvPr id="5" name="Gruppieren 33"/>
            <p:cNvGrpSpPr/>
            <p:nvPr/>
          </p:nvGrpSpPr>
          <p:grpSpPr>
            <a:xfrm>
              <a:off x="7020272" y="4005064"/>
              <a:ext cx="504056" cy="360040"/>
              <a:chOff x="7236296" y="4005064"/>
              <a:chExt cx="592832" cy="520824"/>
            </a:xfrm>
          </p:grpSpPr>
          <p:sp>
            <p:nvSpPr>
              <p:cNvPr id="31" name="Rechteck 30"/>
              <p:cNvSpPr/>
              <p:nvPr/>
            </p:nvSpPr>
            <p:spPr bwMode="auto">
              <a:xfrm>
                <a:off x="7236296" y="4005064"/>
                <a:ext cx="288032" cy="216024"/>
              </a:xfrm>
              <a:prstGeom prst="rect">
                <a:avLst/>
              </a:prstGeom>
              <a:solidFill>
                <a:srgbClr val="FFC00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32" name="Rechteck 31"/>
              <p:cNvSpPr/>
              <p:nvPr/>
            </p:nvSpPr>
            <p:spPr bwMode="auto">
              <a:xfrm>
                <a:off x="7388696" y="4157464"/>
                <a:ext cx="288032" cy="216024"/>
              </a:xfrm>
              <a:prstGeom prst="rect">
                <a:avLst/>
              </a:prstGeom>
              <a:solidFill>
                <a:srgbClr val="00B05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33" name="Rechteck 32"/>
              <p:cNvSpPr/>
              <p:nvPr/>
            </p:nvSpPr>
            <p:spPr bwMode="auto">
              <a:xfrm>
                <a:off x="7541096" y="4309864"/>
                <a:ext cx="288032" cy="216024"/>
              </a:xfrm>
              <a:prstGeom prst="rect">
                <a:avLst/>
              </a:prstGeom>
              <a:solidFill>
                <a:schemeClr val="tx2">
                  <a:lumMod val="60000"/>
                  <a:lumOff val="40000"/>
                </a:schemeClr>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grpSp>
      </p:grpSp>
      <p:sp>
        <p:nvSpPr>
          <p:cNvPr id="34" name="Textfeld 33"/>
          <p:cNvSpPr txBox="1"/>
          <p:nvPr/>
        </p:nvSpPr>
        <p:spPr>
          <a:xfrm>
            <a:off x="3254164" y="4221088"/>
            <a:ext cx="936104" cy="461665"/>
          </a:xfrm>
          <a:prstGeom prst="rect">
            <a:avLst/>
          </a:prstGeom>
          <a:solidFill>
            <a:srgbClr val="FFC000"/>
          </a:solidFill>
        </p:spPr>
        <p:txBody>
          <a:bodyPr wrap="square" rtlCol="0">
            <a:spAutoFit/>
          </a:bodyPr>
          <a:lstStyle/>
          <a:p>
            <a:pPr algn="ctr"/>
            <a:r>
              <a:rPr lang="de-DE" sz="1200" dirty="0" err="1" smtClean="0"/>
              <a:t>OptimierteProfile</a:t>
            </a:r>
            <a:endParaRPr lang="de-DE" sz="1200" dirty="0"/>
          </a:p>
        </p:txBody>
      </p:sp>
      <p:cxnSp>
        <p:nvCxnSpPr>
          <p:cNvPr id="44" name="Gewinkelte Verbindung 43"/>
          <p:cNvCxnSpPr>
            <a:stCxn id="34" idx="0"/>
            <a:endCxn id="17" idx="2"/>
          </p:cNvCxnSpPr>
          <p:nvPr/>
        </p:nvCxnSpPr>
        <p:spPr>
          <a:xfrm rot="5400000" flipH="1" flipV="1">
            <a:off x="3600358" y="4099230"/>
            <a:ext cx="243716" cy="1"/>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4600625" y="3331260"/>
            <a:ext cx="979487" cy="6461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de-DE" dirty="0" smtClean="0"/>
              <a:t>Color</a:t>
            </a:r>
            <a:endParaRPr lang="de-DE" dirty="0"/>
          </a:p>
          <a:p>
            <a:pPr algn="ctr">
              <a:defRPr/>
            </a:pPr>
            <a:r>
              <a:rPr lang="de-DE" dirty="0"/>
              <a:t>Toolbox</a:t>
            </a:r>
          </a:p>
        </p:txBody>
      </p:sp>
      <p:sp>
        <p:nvSpPr>
          <p:cNvPr id="53" name="Textfeld 52"/>
          <p:cNvSpPr txBox="1"/>
          <p:nvPr/>
        </p:nvSpPr>
        <p:spPr>
          <a:xfrm>
            <a:off x="3254164" y="4983559"/>
            <a:ext cx="957796" cy="553998"/>
          </a:xfrm>
          <a:prstGeom prst="rect">
            <a:avLst/>
          </a:prstGeom>
          <a:solidFill>
            <a:schemeClr val="bg1">
              <a:lumMod val="85000"/>
            </a:schemeClr>
          </a:solidFill>
          <a:ln w="3175">
            <a:solidFill>
              <a:schemeClr val="tx1"/>
            </a:solidFill>
          </a:ln>
        </p:spPr>
        <p:txBody>
          <a:bodyPr wrap="square" rtlCol="0">
            <a:spAutoFit/>
          </a:bodyPr>
          <a:lstStyle/>
          <a:p>
            <a:pPr algn="ctr"/>
            <a:r>
              <a:rPr lang="de-DE" sz="1000" dirty="0" err="1" smtClean="0"/>
              <a:t>Evtl</a:t>
            </a:r>
            <a:r>
              <a:rPr lang="de-DE" sz="1000" dirty="0" smtClean="0"/>
              <a:t> . </a:t>
            </a:r>
          </a:p>
          <a:p>
            <a:pPr algn="ctr"/>
            <a:r>
              <a:rPr lang="de-DE" sz="1000" dirty="0" smtClean="0"/>
              <a:t>Weitere Anpassungen</a:t>
            </a:r>
            <a:endParaRPr lang="de-DE" sz="1000" dirty="0"/>
          </a:p>
        </p:txBody>
      </p:sp>
      <p:cxnSp>
        <p:nvCxnSpPr>
          <p:cNvPr id="56" name="Form 55"/>
          <p:cNvCxnSpPr>
            <a:stCxn id="19" idx="2"/>
            <a:endCxn id="34" idx="3"/>
          </p:cNvCxnSpPr>
          <p:nvPr/>
        </p:nvCxnSpPr>
        <p:spPr>
          <a:xfrm rot="5400000">
            <a:off x="4403045" y="3764596"/>
            <a:ext cx="474549" cy="900101"/>
          </a:xfrm>
          <a:prstGeom prst="bentConnector2">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72" name="Textfeld 71"/>
          <p:cNvSpPr txBox="1"/>
          <p:nvPr/>
        </p:nvSpPr>
        <p:spPr>
          <a:xfrm>
            <a:off x="539552" y="1897087"/>
            <a:ext cx="7704856"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de-DE" sz="1400" dirty="0" smtClean="0"/>
              <a:t>Prozesskontrolle</a:t>
            </a:r>
            <a:endParaRPr lang="de-DE" sz="1400" dirty="0"/>
          </a:p>
        </p:txBody>
      </p:sp>
      <p:cxnSp>
        <p:nvCxnSpPr>
          <p:cNvPr id="106" name="Gerade Verbindung mit Pfeil 105"/>
          <p:cNvCxnSpPr/>
          <p:nvPr/>
        </p:nvCxnSpPr>
        <p:spPr>
          <a:xfrm>
            <a:off x="827584" y="1772816"/>
            <a:ext cx="0" cy="151216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8" name="Gerade Verbindung mit Pfeil 107"/>
          <p:cNvCxnSpPr/>
          <p:nvPr/>
        </p:nvCxnSpPr>
        <p:spPr>
          <a:xfrm flipV="1">
            <a:off x="7884368" y="1772816"/>
            <a:ext cx="0" cy="144016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0" name="Form 79"/>
          <p:cNvCxnSpPr>
            <a:stCxn id="19" idx="1"/>
            <a:endCxn id="72" idx="2"/>
          </p:cNvCxnSpPr>
          <p:nvPr/>
        </p:nvCxnSpPr>
        <p:spPr>
          <a:xfrm rot="10800000">
            <a:off x="4391981" y="2204864"/>
            <a:ext cx="208645" cy="1449452"/>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sp>
        <p:nvSpPr>
          <p:cNvPr id="63" name="Textfeld 62"/>
          <p:cNvSpPr txBox="1"/>
          <p:nvPr/>
        </p:nvSpPr>
        <p:spPr>
          <a:xfrm>
            <a:off x="6300192" y="5096217"/>
            <a:ext cx="2160240" cy="461665"/>
          </a:xfrm>
          <a:prstGeom prst="rect">
            <a:avLst/>
          </a:prstGeom>
          <a:solidFill>
            <a:srgbClr val="FFC000"/>
          </a:solidFill>
        </p:spPr>
        <p:txBody>
          <a:bodyPr wrap="square" rtlCol="0">
            <a:spAutoFit/>
          </a:bodyPr>
          <a:lstStyle/>
          <a:p>
            <a:pPr marL="542925" indent="-542925"/>
            <a:r>
              <a:rPr lang="de-DE" sz="1200" dirty="0" smtClean="0"/>
              <a:t>Andruck und Auswertung von MiniSpots</a:t>
            </a:r>
          </a:p>
        </p:txBody>
      </p:sp>
      <p:cxnSp>
        <p:nvCxnSpPr>
          <p:cNvPr id="70" name="Gewinkelte Verbindung 69"/>
          <p:cNvCxnSpPr>
            <a:stCxn id="63" idx="1"/>
            <a:endCxn id="19" idx="3"/>
          </p:cNvCxnSpPr>
          <p:nvPr/>
        </p:nvCxnSpPr>
        <p:spPr>
          <a:xfrm rot="10800000">
            <a:off x="5580112" y="3654316"/>
            <a:ext cx="720080" cy="1672734"/>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7" name="Gewinkelte Verbindung 76"/>
          <p:cNvCxnSpPr>
            <a:stCxn id="42" idx="3"/>
          </p:cNvCxnSpPr>
          <p:nvPr/>
        </p:nvCxnSpPr>
        <p:spPr>
          <a:xfrm>
            <a:off x="8280425" y="4459735"/>
            <a:ext cx="252015" cy="1794127"/>
          </a:xfrm>
          <a:prstGeom prst="bentConnector3">
            <a:avLst>
              <a:gd name="adj1" fmla="val 190709"/>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1" name="Gewinkelte Verbindung 80"/>
          <p:cNvCxnSpPr>
            <a:endCxn id="19" idx="3"/>
          </p:cNvCxnSpPr>
          <p:nvPr/>
        </p:nvCxnSpPr>
        <p:spPr>
          <a:xfrm rot="10800000">
            <a:off x="5580112" y="3654316"/>
            <a:ext cx="648072" cy="2599546"/>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5" name="Form 84"/>
          <p:cNvCxnSpPr>
            <a:stCxn id="19" idx="2"/>
            <a:endCxn id="53" idx="3"/>
          </p:cNvCxnSpPr>
          <p:nvPr/>
        </p:nvCxnSpPr>
        <p:spPr>
          <a:xfrm rot="5400000">
            <a:off x="4009572" y="4179761"/>
            <a:ext cx="1283186" cy="878409"/>
          </a:xfrm>
          <a:prstGeom prst="bentConnector2">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a:stCxn id="42" idx="2"/>
            <a:endCxn id="63" idx="0"/>
          </p:cNvCxnSpPr>
          <p:nvPr/>
        </p:nvCxnSpPr>
        <p:spPr>
          <a:xfrm flipH="1">
            <a:off x="7380312" y="4842322"/>
            <a:ext cx="1" cy="25389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6" name="Gewinkelte Verbindung 95"/>
          <p:cNvCxnSpPr/>
          <p:nvPr/>
        </p:nvCxnSpPr>
        <p:spPr>
          <a:xfrm rot="10800000">
            <a:off x="3254165" y="3654316"/>
            <a:ext cx="21691" cy="1606242"/>
          </a:xfrm>
          <a:prstGeom prst="bentConnector3">
            <a:avLst>
              <a:gd name="adj1" fmla="val 1153893"/>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9" name="Stern mit 8 Zacken 98"/>
          <p:cNvSpPr/>
          <p:nvPr/>
        </p:nvSpPr>
        <p:spPr bwMode="auto">
          <a:xfrm>
            <a:off x="1115616" y="191683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1</a:t>
            </a:r>
            <a:endParaRPr lang="de-DE" sz="1400" b="1" dirty="0">
              <a:solidFill>
                <a:schemeClr val="bg1"/>
              </a:solidFill>
            </a:endParaRPr>
          </a:p>
        </p:txBody>
      </p:sp>
      <p:sp>
        <p:nvSpPr>
          <p:cNvPr id="100" name="Stern mit 8 Zacken 99"/>
          <p:cNvSpPr/>
          <p:nvPr/>
        </p:nvSpPr>
        <p:spPr bwMode="auto">
          <a:xfrm>
            <a:off x="8194104" y="4935488"/>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2</a:t>
            </a:r>
            <a:endParaRPr lang="de-DE" sz="1400" b="1" dirty="0">
              <a:solidFill>
                <a:schemeClr val="bg1"/>
              </a:solidFill>
            </a:endParaRPr>
          </a:p>
        </p:txBody>
      </p:sp>
      <p:sp>
        <p:nvSpPr>
          <p:cNvPr id="101" name="Stern mit 8 Zacken 100"/>
          <p:cNvSpPr/>
          <p:nvPr/>
        </p:nvSpPr>
        <p:spPr bwMode="auto">
          <a:xfrm>
            <a:off x="3347864" y="227119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3</a:t>
            </a:r>
            <a:endParaRPr lang="de-DE" sz="1400" b="1" dirty="0">
              <a:solidFill>
                <a:schemeClr val="bg1"/>
              </a:solidFill>
            </a:endParaRPr>
          </a:p>
        </p:txBody>
      </p:sp>
      <p:sp>
        <p:nvSpPr>
          <p:cNvPr id="102" name="Stern mit 8 Zacken 101"/>
          <p:cNvSpPr/>
          <p:nvPr/>
        </p:nvSpPr>
        <p:spPr bwMode="auto">
          <a:xfrm>
            <a:off x="8302116" y="5805264"/>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5</a:t>
            </a:r>
            <a:endParaRPr lang="de-DE" sz="1400" b="1" dirty="0">
              <a:solidFill>
                <a:schemeClr val="bg1"/>
              </a:solidFill>
            </a:endParaRPr>
          </a:p>
        </p:txBody>
      </p:sp>
      <p:sp>
        <p:nvSpPr>
          <p:cNvPr id="103" name="Stern mit 8 Zacken 102"/>
          <p:cNvSpPr/>
          <p:nvPr/>
        </p:nvSpPr>
        <p:spPr bwMode="auto">
          <a:xfrm>
            <a:off x="4716016" y="227119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4</a:t>
            </a:r>
            <a:endParaRPr lang="de-DE" sz="1400" b="1" dirty="0">
              <a:solidFill>
                <a:schemeClr val="bg1"/>
              </a:solidFill>
            </a:endParaRPr>
          </a:p>
        </p:txBody>
      </p:sp>
      <p:sp>
        <p:nvSpPr>
          <p:cNvPr id="104" name="Stern mit 8 Zacken 103"/>
          <p:cNvSpPr/>
          <p:nvPr/>
        </p:nvSpPr>
        <p:spPr bwMode="auto">
          <a:xfrm>
            <a:off x="4499992" y="4149080"/>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2</a:t>
            </a:r>
            <a:endParaRPr lang="de-DE" sz="1400" b="1" dirty="0">
              <a:solidFill>
                <a:schemeClr val="bg1"/>
              </a:solidFill>
            </a:endParaRPr>
          </a:p>
        </p:txBody>
      </p:sp>
      <p:sp>
        <p:nvSpPr>
          <p:cNvPr id="105" name="Stern mit 8 Zacken 104"/>
          <p:cNvSpPr/>
          <p:nvPr/>
        </p:nvSpPr>
        <p:spPr bwMode="auto">
          <a:xfrm>
            <a:off x="4499992" y="515719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5</a:t>
            </a:r>
            <a:endParaRPr lang="de-DE" sz="1400" b="1" dirty="0">
              <a:solidFill>
                <a:schemeClr val="bg1"/>
              </a:solidFill>
            </a:endParaRPr>
          </a:p>
        </p:txBody>
      </p:sp>
      <p:cxnSp>
        <p:nvCxnSpPr>
          <p:cNvPr id="54" name="Gewinkelte Verbindung 53"/>
          <p:cNvCxnSpPr>
            <a:endCxn id="55" idx="0"/>
          </p:cNvCxnSpPr>
          <p:nvPr/>
        </p:nvCxnSpPr>
        <p:spPr>
          <a:xfrm rot="16200000" flipH="1">
            <a:off x="2375762" y="2348887"/>
            <a:ext cx="72008" cy="1944203"/>
          </a:xfrm>
          <a:prstGeom prst="bentConnector3">
            <a:avLst>
              <a:gd name="adj1" fmla="val -317465"/>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Rechteck 54"/>
          <p:cNvSpPr/>
          <p:nvPr/>
        </p:nvSpPr>
        <p:spPr bwMode="auto">
          <a:xfrm>
            <a:off x="3347864" y="3356992"/>
            <a:ext cx="72008" cy="720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sp>
        <p:nvSpPr>
          <p:cNvPr id="57" name="Rechteck 56"/>
          <p:cNvSpPr/>
          <p:nvPr/>
        </p:nvSpPr>
        <p:spPr bwMode="auto">
          <a:xfrm>
            <a:off x="3995936" y="3356992"/>
            <a:ext cx="72008" cy="720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cxnSp>
        <p:nvCxnSpPr>
          <p:cNvPr id="58" name="Gewinkelte Verbindung 57"/>
          <p:cNvCxnSpPr>
            <a:stCxn id="57" idx="0"/>
          </p:cNvCxnSpPr>
          <p:nvPr/>
        </p:nvCxnSpPr>
        <p:spPr>
          <a:xfrm rot="5400000" flipH="1" flipV="1">
            <a:off x="5670092" y="1647070"/>
            <a:ext cx="71770" cy="3348075"/>
          </a:xfrm>
          <a:prstGeom prst="bentConnector3">
            <a:avLst>
              <a:gd name="adj1" fmla="val 418517"/>
            </a:avLst>
          </a:prstGeom>
          <a:ln>
            <a:tailEnd type="arrow"/>
          </a:ln>
        </p:spPr>
        <p:style>
          <a:lnRef idx="3">
            <a:schemeClr val="accent2"/>
          </a:lnRef>
          <a:fillRef idx="0">
            <a:schemeClr val="accent2"/>
          </a:fillRef>
          <a:effectRef idx="2">
            <a:schemeClr val="accent2"/>
          </a:effectRef>
          <a:fontRef idx="minor">
            <a:schemeClr val="tx1"/>
          </a:fontRef>
        </p:style>
      </p:cxnSp>
      <p:grpSp>
        <p:nvGrpSpPr>
          <p:cNvPr id="6" name="Gruppieren 65"/>
          <p:cNvGrpSpPr/>
          <p:nvPr/>
        </p:nvGrpSpPr>
        <p:grpSpPr>
          <a:xfrm>
            <a:off x="611560" y="6129300"/>
            <a:ext cx="1646605" cy="503476"/>
            <a:chOff x="611560" y="6129300"/>
            <a:chExt cx="1646605" cy="503476"/>
          </a:xfrm>
        </p:grpSpPr>
        <p:grpSp>
          <p:nvGrpSpPr>
            <p:cNvPr id="7" name="Gruppieren 72"/>
            <p:cNvGrpSpPr/>
            <p:nvPr/>
          </p:nvGrpSpPr>
          <p:grpSpPr>
            <a:xfrm>
              <a:off x="683568" y="6129300"/>
              <a:ext cx="864096" cy="288032"/>
              <a:chOff x="683568" y="6129300"/>
              <a:chExt cx="1058416" cy="369332"/>
            </a:xfrm>
          </p:grpSpPr>
          <p:sp>
            <p:nvSpPr>
              <p:cNvPr id="69" name="Stern mit 8 Zacken 68"/>
              <p:cNvSpPr/>
              <p:nvPr/>
            </p:nvSpPr>
            <p:spPr bwMode="auto">
              <a:xfrm>
                <a:off x="683568" y="6159624"/>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1</a:t>
                </a:r>
                <a:endParaRPr lang="de-DE" sz="1400" b="1" dirty="0">
                  <a:solidFill>
                    <a:schemeClr val="bg1"/>
                  </a:solidFill>
                </a:endParaRPr>
              </a:p>
            </p:txBody>
          </p:sp>
          <p:sp>
            <p:nvSpPr>
              <p:cNvPr id="71" name="Stern mit 8 Zacken 70"/>
              <p:cNvSpPr/>
              <p:nvPr/>
            </p:nvSpPr>
            <p:spPr bwMode="auto">
              <a:xfrm>
                <a:off x="1475656" y="6159624"/>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5</a:t>
                </a:r>
                <a:endParaRPr lang="de-DE" sz="1400" b="1" dirty="0">
                  <a:solidFill>
                    <a:schemeClr val="bg1"/>
                  </a:solidFill>
                </a:endParaRPr>
              </a:p>
            </p:txBody>
          </p:sp>
          <p:sp>
            <p:nvSpPr>
              <p:cNvPr id="73" name="Textfeld 72"/>
              <p:cNvSpPr txBox="1"/>
              <p:nvPr/>
            </p:nvSpPr>
            <p:spPr>
              <a:xfrm>
                <a:off x="935596" y="6129300"/>
                <a:ext cx="479618" cy="369332"/>
              </a:xfrm>
              <a:prstGeom prst="rect">
                <a:avLst/>
              </a:prstGeom>
              <a:noFill/>
            </p:spPr>
            <p:txBody>
              <a:bodyPr wrap="none" rtlCol="0">
                <a:spAutoFit/>
              </a:bodyPr>
              <a:lstStyle/>
              <a:p>
                <a:r>
                  <a:rPr lang="de-DE" dirty="0" smtClean="0"/>
                  <a:t>….</a:t>
                </a:r>
                <a:endParaRPr lang="de-DE" dirty="0"/>
              </a:p>
            </p:txBody>
          </p:sp>
        </p:grpSp>
        <p:sp>
          <p:nvSpPr>
            <p:cNvPr id="68" name="Textfeld 67"/>
            <p:cNvSpPr txBox="1"/>
            <p:nvPr/>
          </p:nvSpPr>
          <p:spPr>
            <a:xfrm>
              <a:off x="611560" y="6417332"/>
              <a:ext cx="1646605" cy="215444"/>
            </a:xfrm>
            <a:prstGeom prst="rect">
              <a:avLst/>
            </a:prstGeom>
            <a:noFill/>
          </p:spPr>
          <p:txBody>
            <a:bodyPr wrap="none" rtlCol="0">
              <a:spAutoFit/>
            </a:bodyPr>
            <a:lstStyle/>
            <a:p>
              <a:r>
                <a:rPr lang="de-DE" sz="800" dirty="0" smtClean="0"/>
                <a:t>Reihenfolge der Prozessschritte</a:t>
              </a:r>
              <a:endParaRPr lang="de-DE" sz="800" dirty="0"/>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 name="TextBox 4"/>
          <p:cNvSpPr txBox="1">
            <a:spLocks noChangeArrowheads="1"/>
          </p:cNvSpPr>
          <p:nvPr/>
        </p:nvSpPr>
        <p:spPr bwMode="auto">
          <a:xfrm>
            <a:off x="4427984" y="2456892"/>
            <a:ext cx="3276364" cy="461665"/>
          </a:xfrm>
          <a:prstGeom prst="rect">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542925" indent="-542925" algn="r"/>
            <a:r>
              <a:rPr lang="de-DE" sz="1200" dirty="0" smtClean="0"/>
              <a:t>Umrechnung PDF (CMYK plus Spot) nach PDF(CMYK plus Orange, Grün, Blau)</a:t>
            </a:r>
          </a:p>
        </p:txBody>
      </p:sp>
      <p:sp>
        <p:nvSpPr>
          <p:cNvPr id="25" name="Rechteck 24"/>
          <p:cNvSpPr/>
          <p:nvPr/>
        </p:nvSpPr>
        <p:spPr bwMode="auto">
          <a:xfrm>
            <a:off x="2987824" y="3284984"/>
            <a:ext cx="2736304" cy="2305323"/>
          </a:xfrm>
          <a:prstGeom prst="rect">
            <a:avLst/>
          </a:prstGeom>
          <a:ln>
            <a:headEnd/>
            <a:tailEnd/>
          </a:ln>
        </p:spPr>
        <p:style>
          <a:lnRef idx="0">
            <a:schemeClr val="accent4"/>
          </a:lnRef>
          <a:fillRef idx="3">
            <a:schemeClr val="accent4"/>
          </a:fillRef>
          <a:effectRef idx="3">
            <a:schemeClr val="accent4"/>
          </a:effectRef>
          <a:fontRef idx="minor">
            <a:schemeClr val="lt1"/>
          </a:fontRef>
        </p:style>
        <p:txBody>
          <a:bodyPr wrap="none" anchor="ctr"/>
          <a:lstStyle/>
          <a:p>
            <a:pPr algn="ctr">
              <a:defRPr/>
            </a:pPr>
            <a:endParaRPr lang="de-DE" dirty="0"/>
          </a:p>
        </p:txBody>
      </p:sp>
      <p:sp>
        <p:nvSpPr>
          <p:cNvPr id="19459" name="Titel 1"/>
          <p:cNvSpPr>
            <a:spLocks noGrp="1"/>
          </p:cNvSpPr>
          <p:nvPr>
            <p:ph type="title"/>
          </p:nvPr>
        </p:nvSpPr>
        <p:spPr>
          <a:xfrm>
            <a:off x="395536" y="476672"/>
            <a:ext cx="7993063" cy="792162"/>
          </a:xfrm>
        </p:spPr>
        <p:txBody>
          <a:bodyPr/>
          <a:lstStyle/>
          <a:p>
            <a:r>
              <a:rPr lang="de-DE" sz="1800" dirty="0" smtClean="0"/>
              <a:t>3. Der Kunde druckt mit spezifischen Farben. Profilerstellung notwendig</a:t>
            </a:r>
            <a:r>
              <a:rPr lang="de-DE" dirty="0" smtClean="0"/>
              <a:t/>
            </a:r>
            <a:br>
              <a:rPr lang="de-DE" dirty="0" smtClean="0"/>
            </a:br>
            <a:endParaRPr lang="de-DE" dirty="0" smtClean="0"/>
          </a:p>
        </p:txBody>
      </p:sp>
      <p:sp>
        <p:nvSpPr>
          <p:cNvPr id="15" name="Pfeil nach rechts 14"/>
          <p:cNvSpPr/>
          <p:nvPr/>
        </p:nvSpPr>
        <p:spPr bwMode="auto">
          <a:xfrm>
            <a:off x="539552" y="1268760"/>
            <a:ext cx="7848872" cy="647700"/>
          </a:xfrm>
          <a:prstGeom prst="rightArrow">
            <a:avLst/>
          </a:prstGeom>
          <a:ln>
            <a:headEnd/>
            <a:tailEnd/>
          </a:ln>
        </p:spPr>
        <p:style>
          <a:lnRef idx="1">
            <a:schemeClr val="accent1"/>
          </a:lnRef>
          <a:fillRef idx="2">
            <a:schemeClr val="accent1"/>
          </a:fillRef>
          <a:effectRef idx="1">
            <a:schemeClr val="accent1"/>
          </a:effectRef>
          <a:fontRef idx="minor">
            <a:schemeClr val="dk1"/>
          </a:fontRef>
        </p:style>
        <p:txBody>
          <a:bodyPr wrap="none" anchor="ctr"/>
          <a:lstStyle/>
          <a:p>
            <a:pPr algn="ctr">
              <a:defRPr/>
            </a:pPr>
            <a:endParaRPr lang="de-DE" dirty="0"/>
          </a:p>
        </p:txBody>
      </p:sp>
      <p:sp>
        <p:nvSpPr>
          <p:cNvPr id="19461" name="Textfeld 17"/>
          <p:cNvSpPr txBox="1">
            <a:spLocks noChangeArrowheads="1"/>
          </p:cNvSpPr>
          <p:nvPr/>
        </p:nvSpPr>
        <p:spPr bwMode="auto">
          <a:xfrm>
            <a:off x="2756395" y="1465039"/>
            <a:ext cx="3590919" cy="307777"/>
          </a:xfrm>
          <a:prstGeom prst="rect">
            <a:avLst/>
          </a:prstGeom>
          <a:noFill/>
          <a:ln w="9525">
            <a:noFill/>
            <a:miter lim="800000"/>
            <a:headEnd/>
            <a:tailEnd/>
          </a:ln>
        </p:spPr>
        <p:txBody>
          <a:bodyPr wrap="none">
            <a:spAutoFit/>
          </a:bodyPr>
          <a:lstStyle/>
          <a:p>
            <a:r>
              <a:rPr lang="de-DE" sz="1400" dirty="0"/>
              <a:t>Workflow (Prinect </a:t>
            </a:r>
            <a:r>
              <a:rPr lang="de-DE" sz="1400" dirty="0" smtClean="0"/>
              <a:t>order andere Workflows)</a:t>
            </a:r>
            <a:endParaRPr lang="de-DE" sz="1400" dirty="0"/>
          </a:p>
        </p:txBody>
      </p:sp>
      <p:sp>
        <p:nvSpPr>
          <p:cNvPr id="36" name="Textfeld 35"/>
          <p:cNvSpPr txBox="1"/>
          <p:nvPr/>
        </p:nvSpPr>
        <p:spPr>
          <a:xfrm>
            <a:off x="539552" y="3284984"/>
            <a:ext cx="1800225" cy="738664"/>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400" dirty="0"/>
              <a:t>PDF</a:t>
            </a:r>
          </a:p>
          <a:p>
            <a:pPr>
              <a:defRPr/>
            </a:pPr>
            <a:r>
              <a:rPr lang="de-DE" sz="1400" dirty="0"/>
              <a:t>CMYK plus N </a:t>
            </a:r>
            <a:r>
              <a:rPr lang="de-DE" sz="1400" dirty="0" smtClean="0"/>
              <a:t>Spot Colors</a:t>
            </a:r>
            <a:endParaRPr lang="de-DE" sz="1400" dirty="0"/>
          </a:p>
        </p:txBody>
      </p:sp>
      <p:sp>
        <p:nvSpPr>
          <p:cNvPr id="37" name="Textfeld 36"/>
          <p:cNvSpPr txBox="1"/>
          <p:nvPr/>
        </p:nvSpPr>
        <p:spPr>
          <a:xfrm>
            <a:off x="6479902" y="3285222"/>
            <a:ext cx="1800225" cy="738188"/>
          </a:xfrm>
          <a:prstGeom prst="rect">
            <a:avLst/>
          </a:prstGeom>
        </p:spPr>
        <p:style>
          <a:lnRef idx="1">
            <a:schemeClr val="accent4"/>
          </a:lnRef>
          <a:fillRef idx="2">
            <a:schemeClr val="accent4"/>
          </a:fillRef>
          <a:effectRef idx="1">
            <a:schemeClr val="accent4"/>
          </a:effectRef>
          <a:fontRef idx="minor">
            <a:schemeClr val="dk1"/>
          </a:fontRef>
        </p:style>
        <p:txBody>
          <a:bodyPr>
            <a:spAutoFit/>
          </a:bodyPr>
          <a:lstStyle/>
          <a:p>
            <a:pPr>
              <a:defRPr/>
            </a:pPr>
            <a:r>
              <a:rPr lang="de-DE" sz="1400" dirty="0"/>
              <a:t>PDF</a:t>
            </a:r>
          </a:p>
          <a:p>
            <a:pPr>
              <a:defRPr/>
            </a:pPr>
            <a:r>
              <a:rPr lang="de-DE" sz="1400" dirty="0"/>
              <a:t>CMYK plus</a:t>
            </a:r>
          </a:p>
          <a:p>
            <a:pPr>
              <a:defRPr/>
            </a:pPr>
            <a:r>
              <a:rPr lang="de-DE" sz="1400" dirty="0" smtClean="0"/>
              <a:t>OGB</a:t>
            </a:r>
            <a:endParaRPr lang="de-DE" sz="1400" dirty="0"/>
          </a:p>
        </p:txBody>
      </p:sp>
      <p:sp>
        <p:nvSpPr>
          <p:cNvPr id="17" name="Textfeld 16"/>
          <p:cNvSpPr txBox="1"/>
          <p:nvPr/>
        </p:nvSpPr>
        <p:spPr>
          <a:xfrm>
            <a:off x="3232473" y="3331260"/>
            <a:ext cx="979487" cy="6461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de-DE" dirty="0" smtClean="0"/>
              <a:t>PDF</a:t>
            </a:r>
            <a:endParaRPr lang="de-DE" dirty="0"/>
          </a:p>
          <a:p>
            <a:pPr algn="ctr">
              <a:defRPr/>
            </a:pPr>
            <a:r>
              <a:rPr lang="de-DE" dirty="0"/>
              <a:t>Toolbox</a:t>
            </a:r>
          </a:p>
        </p:txBody>
      </p:sp>
      <p:grpSp>
        <p:nvGrpSpPr>
          <p:cNvPr id="2" name="Gruppieren 39"/>
          <p:cNvGrpSpPr>
            <a:grpSpLocks/>
          </p:cNvGrpSpPr>
          <p:nvPr/>
        </p:nvGrpSpPr>
        <p:grpSpPr bwMode="auto">
          <a:xfrm>
            <a:off x="539552" y="4077147"/>
            <a:ext cx="1800225" cy="765175"/>
            <a:chOff x="3707904" y="5949280"/>
            <a:chExt cx="1800200" cy="764704"/>
          </a:xfrm>
        </p:grpSpPr>
        <p:sp>
          <p:nvSpPr>
            <p:cNvPr id="39" name="Rechteck 38"/>
            <p:cNvSpPr/>
            <p:nvPr/>
          </p:nvSpPr>
          <p:spPr bwMode="auto">
            <a:xfrm>
              <a:off x="3707904" y="5949280"/>
              <a:ext cx="1800200" cy="764704"/>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grpSp>
          <p:nvGrpSpPr>
            <p:cNvPr id="3" name="Gruppieren 37"/>
            <p:cNvGrpSpPr>
              <a:grpSpLocks/>
            </p:cNvGrpSpPr>
            <p:nvPr/>
          </p:nvGrpSpPr>
          <p:grpSpPr bwMode="auto">
            <a:xfrm>
              <a:off x="3860304" y="6112959"/>
              <a:ext cx="1543158" cy="412385"/>
              <a:chOff x="835968" y="6256975"/>
              <a:chExt cx="1543158" cy="412385"/>
            </a:xfrm>
          </p:grpSpPr>
          <p:pic>
            <p:nvPicPr>
              <p:cNvPr id="19482" name="Picture 4"/>
              <p:cNvPicPr>
                <a:picLocks noChangeAspect="1" noChangeArrowheads="1"/>
              </p:cNvPicPr>
              <p:nvPr/>
            </p:nvPicPr>
            <p:blipFill>
              <a:blip r:embed="rId2" cstate="print"/>
              <a:srcRect/>
              <a:stretch>
                <a:fillRect/>
              </a:stretch>
            </p:blipFill>
            <p:spPr bwMode="auto">
              <a:xfrm>
                <a:off x="835968" y="6256975"/>
                <a:ext cx="467370" cy="412385"/>
              </a:xfrm>
              <a:prstGeom prst="rect">
                <a:avLst/>
              </a:prstGeom>
              <a:noFill/>
              <a:ln w="9525">
                <a:noFill/>
                <a:miter lim="800000"/>
                <a:headEnd/>
                <a:tailEnd/>
              </a:ln>
            </p:spPr>
          </p:pic>
          <p:sp>
            <p:nvSpPr>
              <p:cNvPr id="19483" name="Textfeld 24"/>
              <p:cNvSpPr txBox="1">
                <a:spLocks noChangeArrowheads="1"/>
              </p:cNvSpPr>
              <p:nvPr/>
            </p:nvSpPr>
            <p:spPr bwMode="auto">
              <a:xfrm>
                <a:off x="1342158" y="6278224"/>
                <a:ext cx="319087" cy="369887"/>
              </a:xfrm>
              <a:prstGeom prst="rect">
                <a:avLst/>
              </a:prstGeom>
              <a:noFill/>
              <a:ln w="9525">
                <a:noFill/>
                <a:miter lim="800000"/>
                <a:headEnd/>
                <a:tailEnd/>
              </a:ln>
            </p:spPr>
            <p:txBody>
              <a:bodyPr wrap="none">
                <a:spAutoFit/>
              </a:bodyPr>
              <a:lstStyle/>
              <a:p>
                <a:r>
                  <a:rPr lang="de-DE" dirty="0"/>
                  <a:t>+</a:t>
                </a:r>
              </a:p>
            </p:txBody>
          </p:sp>
          <p:pic>
            <p:nvPicPr>
              <p:cNvPr id="19484" name="Picture 17"/>
              <p:cNvPicPr>
                <a:picLocks noChangeAspect="1" noChangeArrowheads="1"/>
              </p:cNvPicPr>
              <p:nvPr/>
            </p:nvPicPr>
            <p:blipFill>
              <a:blip r:embed="rId3" cstate="print"/>
              <a:srcRect/>
              <a:stretch>
                <a:fillRect/>
              </a:stretch>
            </p:blipFill>
            <p:spPr bwMode="auto">
              <a:xfrm>
                <a:off x="1700064" y="6283147"/>
                <a:ext cx="679062" cy="360040"/>
              </a:xfrm>
              <a:prstGeom prst="rect">
                <a:avLst/>
              </a:prstGeom>
              <a:noFill/>
              <a:ln w="9525">
                <a:noFill/>
                <a:miter lim="800000"/>
                <a:headEnd/>
                <a:tailEnd/>
              </a:ln>
            </p:spPr>
          </p:pic>
        </p:grpSp>
      </p:grpSp>
      <p:sp>
        <p:nvSpPr>
          <p:cNvPr id="42" name="Rechteck 41"/>
          <p:cNvSpPr/>
          <p:nvPr/>
        </p:nvSpPr>
        <p:spPr bwMode="auto">
          <a:xfrm>
            <a:off x="6480200" y="4077147"/>
            <a:ext cx="1800225" cy="765175"/>
          </a:xfrm>
          <a:prstGeom prst="rect">
            <a:avLst/>
          </a:prstGeom>
          <a:solidFill>
            <a:schemeClr val="bg1">
              <a:lumMod val="85000"/>
            </a:schemeClr>
          </a:solidFill>
          <a:ln w="9525">
            <a:noFill/>
            <a:miter lim="800000"/>
            <a:headEnd/>
            <a:tailEnd/>
          </a:ln>
          <a:effectLst/>
        </p:spPr>
        <p:txBody>
          <a:bodyPr wrap="none" anchor="ctr"/>
          <a:lstStyle/>
          <a:p>
            <a:pPr algn="ctr">
              <a:defRPr/>
            </a:pPr>
            <a:endParaRPr lang="de-DE" dirty="0"/>
          </a:p>
        </p:txBody>
      </p:sp>
      <p:pic>
        <p:nvPicPr>
          <p:cNvPr id="19477" name="Picture 4"/>
          <p:cNvPicPr>
            <a:picLocks noChangeAspect="1" noChangeArrowheads="1"/>
          </p:cNvPicPr>
          <p:nvPr/>
        </p:nvPicPr>
        <p:blipFill>
          <a:blip r:embed="rId2" cstate="print"/>
          <a:srcRect/>
          <a:stretch>
            <a:fillRect/>
          </a:stretch>
        </p:blipFill>
        <p:spPr bwMode="auto">
          <a:xfrm>
            <a:off x="6596313" y="4231860"/>
            <a:ext cx="467376" cy="412639"/>
          </a:xfrm>
          <a:prstGeom prst="rect">
            <a:avLst/>
          </a:prstGeom>
          <a:noFill/>
          <a:ln w="9525">
            <a:noFill/>
            <a:miter lim="800000"/>
            <a:headEnd/>
            <a:tailEnd/>
          </a:ln>
        </p:spPr>
      </p:pic>
      <p:sp>
        <p:nvSpPr>
          <p:cNvPr id="19478" name="Textfeld 24"/>
          <p:cNvSpPr txBox="1">
            <a:spLocks noChangeArrowheads="1"/>
          </p:cNvSpPr>
          <p:nvPr/>
        </p:nvSpPr>
        <p:spPr bwMode="auto">
          <a:xfrm>
            <a:off x="7092280" y="4253122"/>
            <a:ext cx="319091" cy="370115"/>
          </a:xfrm>
          <a:prstGeom prst="rect">
            <a:avLst/>
          </a:prstGeom>
          <a:noFill/>
          <a:ln w="9525">
            <a:noFill/>
            <a:miter lim="800000"/>
            <a:headEnd/>
            <a:tailEnd/>
          </a:ln>
        </p:spPr>
        <p:txBody>
          <a:bodyPr wrap="none">
            <a:spAutoFit/>
          </a:bodyPr>
          <a:lstStyle/>
          <a:p>
            <a:r>
              <a:rPr lang="de-DE" dirty="0"/>
              <a:t>+</a:t>
            </a:r>
          </a:p>
        </p:txBody>
      </p:sp>
      <p:grpSp>
        <p:nvGrpSpPr>
          <p:cNvPr id="4" name="Gruppieren 37"/>
          <p:cNvGrpSpPr/>
          <p:nvPr/>
        </p:nvGrpSpPr>
        <p:grpSpPr>
          <a:xfrm>
            <a:off x="7380312" y="4150147"/>
            <a:ext cx="720080" cy="576064"/>
            <a:chOff x="6804248" y="3933056"/>
            <a:chExt cx="936104" cy="504056"/>
          </a:xfrm>
        </p:grpSpPr>
        <p:sp>
          <p:nvSpPr>
            <p:cNvPr id="35" name="Abgerundetes Rechteck 34"/>
            <p:cNvSpPr/>
            <p:nvPr/>
          </p:nvSpPr>
          <p:spPr bwMode="auto">
            <a:xfrm>
              <a:off x="6804248" y="3933056"/>
              <a:ext cx="936104" cy="504056"/>
            </a:xfrm>
            <a:prstGeom prst="roundRect">
              <a:avLst/>
            </a:prstGeom>
            <a:ln>
              <a:headEnd/>
              <a:tailEnd/>
            </a:ln>
          </p:spPr>
          <p:style>
            <a:lnRef idx="1">
              <a:schemeClr val="accent3"/>
            </a:lnRef>
            <a:fillRef idx="2">
              <a:schemeClr val="accent3"/>
            </a:fillRef>
            <a:effectRef idx="1">
              <a:schemeClr val="accent3"/>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dirty="0"/>
            </a:p>
          </p:txBody>
        </p:sp>
        <p:grpSp>
          <p:nvGrpSpPr>
            <p:cNvPr id="5" name="Gruppieren 33"/>
            <p:cNvGrpSpPr/>
            <p:nvPr/>
          </p:nvGrpSpPr>
          <p:grpSpPr>
            <a:xfrm>
              <a:off x="7020272" y="4005064"/>
              <a:ext cx="504056" cy="360040"/>
              <a:chOff x="7236296" y="4005064"/>
              <a:chExt cx="592832" cy="520824"/>
            </a:xfrm>
          </p:grpSpPr>
          <p:sp>
            <p:nvSpPr>
              <p:cNvPr id="31" name="Rechteck 30"/>
              <p:cNvSpPr/>
              <p:nvPr/>
            </p:nvSpPr>
            <p:spPr bwMode="auto">
              <a:xfrm>
                <a:off x="7236296" y="4005064"/>
                <a:ext cx="288032" cy="216024"/>
              </a:xfrm>
              <a:prstGeom prst="rect">
                <a:avLst/>
              </a:prstGeom>
              <a:solidFill>
                <a:srgbClr val="FFC00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32" name="Rechteck 31"/>
              <p:cNvSpPr/>
              <p:nvPr/>
            </p:nvSpPr>
            <p:spPr bwMode="auto">
              <a:xfrm>
                <a:off x="7388696" y="4157464"/>
                <a:ext cx="288032" cy="216024"/>
              </a:xfrm>
              <a:prstGeom prst="rect">
                <a:avLst/>
              </a:prstGeom>
              <a:solidFill>
                <a:srgbClr val="00B050"/>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33" name="Rechteck 32"/>
              <p:cNvSpPr/>
              <p:nvPr/>
            </p:nvSpPr>
            <p:spPr bwMode="auto">
              <a:xfrm>
                <a:off x="7541096" y="4309864"/>
                <a:ext cx="288032" cy="216024"/>
              </a:xfrm>
              <a:prstGeom prst="rect">
                <a:avLst/>
              </a:prstGeom>
              <a:solidFill>
                <a:schemeClr val="tx2">
                  <a:lumMod val="60000"/>
                  <a:lumOff val="40000"/>
                </a:schemeClr>
              </a:solidFill>
              <a:ln w="12700">
                <a:solidFill>
                  <a:schemeClr val="tx1"/>
                </a:solid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grpSp>
      </p:grpSp>
      <p:sp>
        <p:nvSpPr>
          <p:cNvPr id="34" name="Textfeld 33"/>
          <p:cNvSpPr txBox="1"/>
          <p:nvPr/>
        </p:nvSpPr>
        <p:spPr>
          <a:xfrm>
            <a:off x="3254164" y="4221088"/>
            <a:ext cx="921792" cy="430887"/>
          </a:xfrm>
          <a:prstGeom prst="rect">
            <a:avLst/>
          </a:prstGeom>
          <a:solidFill>
            <a:srgbClr val="FFC000"/>
          </a:solidFill>
        </p:spPr>
        <p:txBody>
          <a:bodyPr wrap="square" rtlCol="0">
            <a:spAutoFit/>
          </a:bodyPr>
          <a:lstStyle/>
          <a:p>
            <a:pPr algn="ctr"/>
            <a:r>
              <a:rPr lang="de-DE" sz="1100" dirty="0" smtClean="0"/>
              <a:t>Spezifische</a:t>
            </a:r>
          </a:p>
          <a:p>
            <a:pPr algn="ctr"/>
            <a:r>
              <a:rPr lang="de-DE" sz="1100" dirty="0" smtClean="0"/>
              <a:t>Profile</a:t>
            </a:r>
            <a:endParaRPr lang="de-DE" sz="1100" dirty="0"/>
          </a:p>
        </p:txBody>
      </p:sp>
      <p:cxnSp>
        <p:nvCxnSpPr>
          <p:cNvPr id="44" name="Gewinkelte Verbindung 43"/>
          <p:cNvCxnSpPr>
            <a:stCxn id="34" idx="0"/>
            <a:endCxn id="17" idx="2"/>
          </p:cNvCxnSpPr>
          <p:nvPr/>
        </p:nvCxnSpPr>
        <p:spPr>
          <a:xfrm rot="5400000" flipH="1" flipV="1">
            <a:off x="3596780" y="4095652"/>
            <a:ext cx="243716" cy="7157"/>
          </a:xfrm>
          <a:prstGeom prst="bentConnector3">
            <a:avLst>
              <a:gd name="adj1" fmla="val 50000"/>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19" name="Textfeld 18"/>
          <p:cNvSpPr txBox="1"/>
          <p:nvPr/>
        </p:nvSpPr>
        <p:spPr>
          <a:xfrm>
            <a:off x="4600625" y="3331260"/>
            <a:ext cx="979487" cy="64611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pPr algn="ctr">
              <a:defRPr/>
            </a:pPr>
            <a:r>
              <a:rPr lang="de-DE" dirty="0" smtClean="0"/>
              <a:t>Color</a:t>
            </a:r>
            <a:endParaRPr lang="de-DE" dirty="0"/>
          </a:p>
          <a:p>
            <a:pPr algn="ctr">
              <a:defRPr/>
            </a:pPr>
            <a:r>
              <a:rPr lang="de-DE" dirty="0"/>
              <a:t>Toolbox</a:t>
            </a:r>
          </a:p>
        </p:txBody>
      </p:sp>
      <p:sp>
        <p:nvSpPr>
          <p:cNvPr id="53" name="Textfeld 52"/>
          <p:cNvSpPr txBox="1"/>
          <p:nvPr/>
        </p:nvSpPr>
        <p:spPr>
          <a:xfrm>
            <a:off x="3254164" y="4983559"/>
            <a:ext cx="936104" cy="461665"/>
          </a:xfrm>
          <a:prstGeom prst="rect">
            <a:avLst/>
          </a:prstGeom>
          <a:solidFill>
            <a:schemeClr val="bg1">
              <a:lumMod val="85000"/>
            </a:schemeClr>
          </a:solidFill>
          <a:ln w="3175">
            <a:solidFill>
              <a:schemeClr val="tx1"/>
            </a:solidFill>
          </a:ln>
        </p:spPr>
        <p:txBody>
          <a:bodyPr wrap="square" rtlCol="0">
            <a:spAutoFit/>
          </a:bodyPr>
          <a:lstStyle/>
          <a:p>
            <a:pPr algn="ctr"/>
            <a:r>
              <a:rPr lang="de-DE" sz="1200" dirty="0" err="1" smtClean="0"/>
              <a:t>Oprimierte</a:t>
            </a:r>
            <a:endParaRPr lang="de-DE" sz="1200" dirty="0" smtClean="0"/>
          </a:p>
          <a:p>
            <a:pPr algn="ctr"/>
            <a:r>
              <a:rPr lang="de-DE" sz="1200" dirty="0" smtClean="0"/>
              <a:t>Profile</a:t>
            </a:r>
            <a:endParaRPr lang="de-DE" sz="1200" dirty="0"/>
          </a:p>
        </p:txBody>
      </p:sp>
      <p:cxnSp>
        <p:nvCxnSpPr>
          <p:cNvPr id="56" name="Form 55"/>
          <p:cNvCxnSpPr>
            <a:stCxn id="19" idx="2"/>
            <a:endCxn id="34" idx="3"/>
          </p:cNvCxnSpPr>
          <p:nvPr/>
        </p:nvCxnSpPr>
        <p:spPr>
          <a:xfrm rot="5400000">
            <a:off x="4403583" y="3749746"/>
            <a:ext cx="459160" cy="914413"/>
          </a:xfrm>
          <a:prstGeom prst="bentConnector2">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62" name="Textfeld 61"/>
          <p:cNvSpPr txBox="1"/>
          <p:nvPr/>
        </p:nvSpPr>
        <p:spPr>
          <a:xfrm>
            <a:off x="6228184" y="5622339"/>
            <a:ext cx="2304256" cy="646331"/>
          </a:xfrm>
          <a:prstGeom prst="rect">
            <a:avLst/>
          </a:prstGeom>
          <a:solidFill>
            <a:schemeClr val="bg1">
              <a:lumMod val="95000"/>
            </a:schemeClr>
          </a:solidFill>
        </p:spPr>
        <p:txBody>
          <a:bodyPr wrap="square" rtlCol="0">
            <a:spAutoFit/>
          </a:bodyPr>
          <a:lstStyle/>
          <a:p>
            <a:pPr marL="542925" indent="-542925"/>
            <a:r>
              <a:rPr lang="de-DE" sz="1200" dirty="0" err="1" smtClean="0"/>
              <a:t>Monitoring</a:t>
            </a:r>
            <a:endParaRPr lang="de-DE" sz="1200" dirty="0" smtClean="0"/>
          </a:p>
          <a:p>
            <a:pPr marL="542925" indent="-542925"/>
            <a:r>
              <a:rPr lang="de-DE" sz="1200" dirty="0" smtClean="0"/>
              <a:t>Überprüfen des Standards</a:t>
            </a:r>
          </a:p>
          <a:p>
            <a:pPr marL="542925" indent="-542925"/>
            <a:r>
              <a:rPr lang="de-DE" sz="1200" dirty="0" smtClean="0"/>
              <a:t>Anpassung von Profilen</a:t>
            </a:r>
          </a:p>
        </p:txBody>
      </p:sp>
      <p:sp>
        <p:nvSpPr>
          <p:cNvPr id="72" name="Textfeld 71"/>
          <p:cNvSpPr txBox="1"/>
          <p:nvPr/>
        </p:nvSpPr>
        <p:spPr>
          <a:xfrm>
            <a:off x="539552" y="1897087"/>
            <a:ext cx="7704856" cy="307777"/>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de-DE" sz="1400" dirty="0" smtClean="0"/>
              <a:t>Prozesskalibrierung (PCM)</a:t>
            </a:r>
            <a:endParaRPr lang="de-DE" sz="1400" dirty="0"/>
          </a:p>
        </p:txBody>
      </p:sp>
      <p:sp>
        <p:nvSpPr>
          <p:cNvPr id="84" name="TextBox 4"/>
          <p:cNvSpPr txBox="1">
            <a:spLocks noChangeArrowheads="1"/>
          </p:cNvSpPr>
          <p:nvPr/>
        </p:nvSpPr>
        <p:spPr bwMode="auto">
          <a:xfrm>
            <a:off x="1331640" y="2427275"/>
            <a:ext cx="2367880" cy="461665"/>
          </a:xfrm>
          <a:prstGeom prst="rect">
            <a:avLst/>
          </a:prstGeom>
          <a:solidFill>
            <a:schemeClr val="bg1">
              <a:lumMod val="95000"/>
            </a:schemeClr>
          </a:solidFill>
          <a:ln>
            <a:noFill/>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marL="542925" indent="-542925"/>
            <a:r>
              <a:rPr lang="de-DE" sz="1200" dirty="0" smtClean="0"/>
              <a:t>Job Preparation/Preflight: </a:t>
            </a:r>
          </a:p>
          <a:p>
            <a:pPr marL="542925" indent="-542925"/>
            <a:r>
              <a:rPr lang="de-DE" sz="1200" dirty="0" smtClean="0"/>
              <a:t>Auswahl eines </a:t>
            </a:r>
            <a:r>
              <a:rPr lang="de-DE" sz="1200" dirty="0" err="1" smtClean="0"/>
              <a:t>Profiles</a:t>
            </a:r>
            <a:endParaRPr lang="de-DE" sz="1200" dirty="0"/>
          </a:p>
        </p:txBody>
      </p:sp>
      <p:cxnSp>
        <p:nvCxnSpPr>
          <p:cNvPr id="106" name="Gerade Verbindung mit Pfeil 105"/>
          <p:cNvCxnSpPr/>
          <p:nvPr/>
        </p:nvCxnSpPr>
        <p:spPr>
          <a:xfrm>
            <a:off x="827584" y="1772816"/>
            <a:ext cx="0" cy="1512168"/>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108" name="Gerade Verbindung mit Pfeil 107"/>
          <p:cNvCxnSpPr/>
          <p:nvPr/>
        </p:nvCxnSpPr>
        <p:spPr>
          <a:xfrm flipV="1">
            <a:off x="7884368" y="1772816"/>
            <a:ext cx="0" cy="1440160"/>
          </a:xfrm>
          <a:prstGeom prst="straightConnector1">
            <a:avLst/>
          </a:prstGeom>
          <a:ln>
            <a:tailEnd type="arrow"/>
          </a:ln>
        </p:spPr>
        <p:style>
          <a:lnRef idx="3">
            <a:schemeClr val="accent4"/>
          </a:lnRef>
          <a:fillRef idx="0">
            <a:schemeClr val="accent4"/>
          </a:fillRef>
          <a:effectRef idx="2">
            <a:schemeClr val="accent4"/>
          </a:effectRef>
          <a:fontRef idx="minor">
            <a:schemeClr val="tx1"/>
          </a:fontRef>
        </p:style>
      </p:cxnSp>
      <p:cxnSp>
        <p:nvCxnSpPr>
          <p:cNvPr id="80" name="Form 79"/>
          <p:cNvCxnSpPr>
            <a:stCxn id="19" idx="1"/>
            <a:endCxn id="72" idx="2"/>
          </p:cNvCxnSpPr>
          <p:nvPr/>
        </p:nvCxnSpPr>
        <p:spPr>
          <a:xfrm rot="10800000">
            <a:off x="4391981" y="2204864"/>
            <a:ext cx="208645" cy="1449452"/>
          </a:xfrm>
          <a:prstGeom prst="bentConnector2">
            <a:avLst/>
          </a:prstGeom>
          <a:ln>
            <a:tailEnd type="arrow"/>
          </a:ln>
        </p:spPr>
        <p:style>
          <a:lnRef idx="3">
            <a:schemeClr val="accent3"/>
          </a:lnRef>
          <a:fillRef idx="0">
            <a:schemeClr val="accent3"/>
          </a:fillRef>
          <a:effectRef idx="2">
            <a:schemeClr val="accent3"/>
          </a:effectRef>
          <a:fontRef idx="minor">
            <a:schemeClr val="tx1"/>
          </a:fontRef>
        </p:style>
      </p:cxnSp>
      <p:sp>
        <p:nvSpPr>
          <p:cNvPr id="63" name="Textfeld 62"/>
          <p:cNvSpPr txBox="1"/>
          <p:nvPr/>
        </p:nvSpPr>
        <p:spPr>
          <a:xfrm>
            <a:off x="6300192" y="5096217"/>
            <a:ext cx="2160240" cy="461665"/>
          </a:xfrm>
          <a:prstGeom prst="rect">
            <a:avLst/>
          </a:prstGeom>
          <a:solidFill>
            <a:srgbClr val="FFC000"/>
          </a:solidFill>
        </p:spPr>
        <p:txBody>
          <a:bodyPr wrap="square" rtlCol="0">
            <a:spAutoFit/>
          </a:bodyPr>
          <a:lstStyle/>
          <a:p>
            <a:pPr marL="542925" indent="-542925"/>
            <a:r>
              <a:rPr lang="de-DE" sz="1200" dirty="0" smtClean="0"/>
              <a:t>Druck und Auswertung von Testcharts</a:t>
            </a:r>
          </a:p>
        </p:txBody>
      </p:sp>
      <p:cxnSp>
        <p:nvCxnSpPr>
          <p:cNvPr id="70" name="Gewinkelte Verbindung 69"/>
          <p:cNvCxnSpPr>
            <a:stCxn id="63" idx="1"/>
            <a:endCxn id="19" idx="3"/>
          </p:cNvCxnSpPr>
          <p:nvPr/>
        </p:nvCxnSpPr>
        <p:spPr>
          <a:xfrm rot="10800000">
            <a:off x="5580112" y="3654316"/>
            <a:ext cx="720080" cy="1672734"/>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7" name="Gewinkelte Verbindung 76"/>
          <p:cNvCxnSpPr>
            <a:stCxn id="42" idx="3"/>
            <a:endCxn id="62" idx="3"/>
          </p:cNvCxnSpPr>
          <p:nvPr/>
        </p:nvCxnSpPr>
        <p:spPr>
          <a:xfrm>
            <a:off x="8280425" y="4459735"/>
            <a:ext cx="252015" cy="1485770"/>
          </a:xfrm>
          <a:prstGeom prst="bentConnector3">
            <a:avLst>
              <a:gd name="adj1" fmla="val 190709"/>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1" name="Gewinkelte Verbindung 80"/>
          <p:cNvCxnSpPr>
            <a:stCxn id="62" idx="1"/>
            <a:endCxn id="19" idx="3"/>
          </p:cNvCxnSpPr>
          <p:nvPr/>
        </p:nvCxnSpPr>
        <p:spPr>
          <a:xfrm rot="10800000">
            <a:off x="5580112" y="3654317"/>
            <a:ext cx="648072" cy="2291189"/>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85" name="Form 84"/>
          <p:cNvCxnSpPr>
            <a:stCxn id="19" idx="2"/>
            <a:endCxn id="53" idx="3"/>
          </p:cNvCxnSpPr>
          <p:nvPr/>
        </p:nvCxnSpPr>
        <p:spPr>
          <a:xfrm rot="5400000">
            <a:off x="4021809" y="4145832"/>
            <a:ext cx="1237020" cy="900101"/>
          </a:xfrm>
          <a:prstGeom prst="bentConnector2">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91" name="Gerade Verbindung mit Pfeil 90"/>
          <p:cNvCxnSpPr>
            <a:stCxn id="42" idx="2"/>
            <a:endCxn id="63" idx="0"/>
          </p:cNvCxnSpPr>
          <p:nvPr/>
        </p:nvCxnSpPr>
        <p:spPr>
          <a:xfrm flipH="1">
            <a:off x="7380312" y="4842322"/>
            <a:ext cx="1" cy="253895"/>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96" name="Gewinkelte Verbindung 95"/>
          <p:cNvCxnSpPr>
            <a:stCxn id="53" idx="1"/>
            <a:endCxn id="17" idx="1"/>
          </p:cNvCxnSpPr>
          <p:nvPr/>
        </p:nvCxnSpPr>
        <p:spPr>
          <a:xfrm rot="10800000">
            <a:off x="3232474" y="3654316"/>
            <a:ext cx="21691" cy="1560076"/>
          </a:xfrm>
          <a:prstGeom prst="bentConnector3">
            <a:avLst>
              <a:gd name="adj1" fmla="val 957817"/>
            </a:avLst>
          </a:prstGeom>
          <a:ln w="1905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99" name="Stern mit 8 Zacken 98"/>
          <p:cNvSpPr/>
          <p:nvPr/>
        </p:nvSpPr>
        <p:spPr bwMode="auto">
          <a:xfrm>
            <a:off x="1115616" y="191683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1</a:t>
            </a:r>
            <a:endParaRPr lang="de-DE" sz="1400" b="1" dirty="0">
              <a:solidFill>
                <a:schemeClr val="bg1"/>
              </a:solidFill>
            </a:endParaRPr>
          </a:p>
        </p:txBody>
      </p:sp>
      <p:sp>
        <p:nvSpPr>
          <p:cNvPr id="100" name="Stern mit 8 Zacken 99"/>
          <p:cNvSpPr/>
          <p:nvPr/>
        </p:nvSpPr>
        <p:spPr bwMode="auto">
          <a:xfrm>
            <a:off x="8194104" y="4935488"/>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2</a:t>
            </a:r>
            <a:endParaRPr lang="de-DE" sz="1400" b="1" dirty="0">
              <a:solidFill>
                <a:schemeClr val="bg1"/>
              </a:solidFill>
            </a:endParaRPr>
          </a:p>
        </p:txBody>
      </p:sp>
      <p:sp>
        <p:nvSpPr>
          <p:cNvPr id="101" name="Stern mit 8 Zacken 100"/>
          <p:cNvSpPr/>
          <p:nvPr/>
        </p:nvSpPr>
        <p:spPr bwMode="auto">
          <a:xfrm>
            <a:off x="3347864" y="227119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3</a:t>
            </a:r>
            <a:endParaRPr lang="de-DE" sz="1400" b="1" dirty="0">
              <a:solidFill>
                <a:schemeClr val="bg1"/>
              </a:solidFill>
            </a:endParaRPr>
          </a:p>
        </p:txBody>
      </p:sp>
      <p:sp>
        <p:nvSpPr>
          <p:cNvPr id="102" name="Stern mit 8 Zacken 101"/>
          <p:cNvSpPr/>
          <p:nvPr/>
        </p:nvSpPr>
        <p:spPr bwMode="auto">
          <a:xfrm>
            <a:off x="8194104" y="6375648"/>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5</a:t>
            </a:r>
            <a:endParaRPr lang="de-DE" sz="1400" b="1" dirty="0">
              <a:solidFill>
                <a:schemeClr val="bg1"/>
              </a:solidFill>
            </a:endParaRPr>
          </a:p>
        </p:txBody>
      </p:sp>
      <p:sp>
        <p:nvSpPr>
          <p:cNvPr id="103" name="Stern mit 8 Zacken 102"/>
          <p:cNvSpPr/>
          <p:nvPr/>
        </p:nvSpPr>
        <p:spPr bwMode="auto">
          <a:xfrm>
            <a:off x="4716016" y="227119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4</a:t>
            </a:r>
            <a:endParaRPr lang="de-DE" sz="1400" b="1" dirty="0">
              <a:solidFill>
                <a:schemeClr val="bg1"/>
              </a:solidFill>
            </a:endParaRPr>
          </a:p>
        </p:txBody>
      </p:sp>
      <p:sp>
        <p:nvSpPr>
          <p:cNvPr id="104" name="Stern mit 8 Zacken 103"/>
          <p:cNvSpPr/>
          <p:nvPr/>
        </p:nvSpPr>
        <p:spPr bwMode="auto">
          <a:xfrm>
            <a:off x="4499992" y="4149080"/>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2</a:t>
            </a:r>
            <a:endParaRPr lang="de-DE" sz="1400" b="1" dirty="0">
              <a:solidFill>
                <a:schemeClr val="bg1"/>
              </a:solidFill>
            </a:endParaRPr>
          </a:p>
        </p:txBody>
      </p:sp>
      <p:sp>
        <p:nvSpPr>
          <p:cNvPr id="105" name="Stern mit 8 Zacken 104"/>
          <p:cNvSpPr/>
          <p:nvPr/>
        </p:nvSpPr>
        <p:spPr bwMode="auto">
          <a:xfrm>
            <a:off x="4499992" y="5157192"/>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5</a:t>
            </a:r>
            <a:endParaRPr lang="de-DE" sz="1400" b="1" dirty="0">
              <a:solidFill>
                <a:schemeClr val="bg1"/>
              </a:solidFill>
            </a:endParaRPr>
          </a:p>
        </p:txBody>
      </p:sp>
      <p:cxnSp>
        <p:nvCxnSpPr>
          <p:cNvPr id="54" name="Gewinkelte Verbindung 53"/>
          <p:cNvCxnSpPr>
            <a:endCxn id="55" idx="0"/>
          </p:cNvCxnSpPr>
          <p:nvPr/>
        </p:nvCxnSpPr>
        <p:spPr>
          <a:xfrm rot="16200000" flipH="1">
            <a:off x="2375762" y="2348887"/>
            <a:ext cx="72008" cy="1944203"/>
          </a:xfrm>
          <a:prstGeom prst="bentConnector3">
            <a:avLst>
              <a:gd name="adj1" fmla="val -317465"/>
            </a:avLst>
          </a:prstGeom>
          <a:ln>
            <a:tailEnd type="arrow"/>
          </a:ln>
        </p:spPr>
        <p:style>
          <a:lnRef idx="3">
            <a:schemeClr val="accent2"/>
          </a:lnRef>
          <a:fillRef idx="0">
            <a:schemeClr val="accent2"/>
          </a:fillRef>
          <a:effectRef idx="2">
            <a:schemeClr val="accent2"/>
          </a:effectRef>
          <a:fontRef idx="minor">
            <a:schemeClr val="tx1"/>
          </a:fontRef>
        </p:style>
      </p:cxnSp>
      <p:sp>
        <p:nvSpPr>
          <p:cNvPr id="55" name="Rechteck 54"/>
          <p:cNvSpPr/>
          <p:nvPr/>
        </p:nvSpPr>
        <p:spPr bwMode="auto">
          <a:xfrm>
            <a:off x="3347864" y="3356992"/>
            <a:ext cx="72008" cy="720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sp>
        <p:nvSpPr>
          <p:cNvPr id="57" name="Rechteck 56"/>
          <p:cNvSpPr/>
          <p:nvPr/>
        </p:nvSpPr>
        <p:spPr bwMode="auto">
          <a:xfrm>
            <a:off x="3995936" y="3356992"/>
            <a:ext cx="72008" cy="72008"/>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cxnSp>
        <p:nvCxnSpPr>
          <p:cNvPr id="58" name="Gewinkelte Verbindung 57"/>
          <p:cNvCxnSpPr>
            <a:stCxn id="57" idx="0"/>
          </p:cNvCxnSpPr>
          <p:nvPr/>
        </p:nvCxnSpPr>
        <p:spPr>
          <a:xfrm rot="5400000" flipH="1" flipV="1">
            <a:off x="5670092" y="1647070"/>
            <a:ext cx="71770" cy="3348075"/>
          </a:xfrm>
          <a:prstGeom prst="bentConnector3">
            <a:avLst>
              <a:gd name="adj1" fmla="val 418517"/>
            </a:avLst>
          </a:prstGeom>
          <a:ln>
            <a:tailEnd type="arrow"/>
          </a:ln>
        </p:spPr>
        <p:style>
          <a:lnRef idx="3">
            <a:schemeClr val="accent2"/>
          </a:lnRef>
          <a:fillRef idx="0">
            <a:schemeClr val="accent2"/>
          </a:fillRef>
          <a:effectRef idx="2">
            <a:schemeClr val="accent2"/>
          </a:effectRef>
          <a:fontRef idx="minor">
            <a:schemeClr val="tx1"/>
          </a:fontRef>
        </p:style>
      </p:cxnSp>
      <p:grpSp>
        <p:nvGrpSpPr>
          <p:cNvPr id="6" name="Gruppieren 64"/>
          <p:cNvGrpSpPr/>
          <p:nvPr/>
        </p:nvGrpSpPr>
        <p:grpSpPr>
          <a:xfrm>
            <a:off x="611560" y="6129300"/>
            <a:ext cx="1646605" cy="503476"/>
            <a:chOff x="611560" y="6129300"/>
            <a:chExt cx="1646605" cy="503476"/>
          </a:xfrm>
        </p:grpSpPr>
        <p:grpSp>
          <p:nvGrpSpPr>
            <p:cNvPr id="7" name="Gruppieren 72"/>
            <p:cNvGrpSpPr/>
            <p:nvPr/>
          </p:nvGrpSpPr>
          <p:grpSpPr>
            <a:xfrm>
              <a:off x="683568" y="6129300"/>
              <a:ext cx="864096" cy="288032"/>
              <a:chOff x="683568" y="6129300"/>
              <a:chExt cx="1058416" cy="369332"/>
            </a:xfrm>
          </p:grpSpPr>
          <p:sp>
            <p:nvSpPr>
              <p:cNvPr id="68" name="Stern mit 8 Zacken 67"/>
              <p:cNvSpPr/>
              <p:nvPr/>
            </p:nvSpPr>
            <p:spPr bwMode="auto">
              <a:xfrm>
                <a:off x="683568" y="6159624"/>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1</a:t>
                </a:r>
                <a:endParaRPr lang="de-DE" sz="1400" b="1" dirty="0">
                  <a:solidFill>
                    <a:schemeClr val="bg1"/>
                  </a:solidFill>
                </a:endParaRPr>
              </a:p>
            </p:txBody>
          </p:sp>
          <p:sp>
            <p:nvSpPr>
              <p:cNvPr id="69" name="Stern mit 8 Zacken 68"/>
              <p:cNvSpPr/>
              <p:nvPr/>
            </p:nvSpPr>
            <p:spPr bwMode="auto">
              <a:xfrm>
                <a:off x="1475656" y="6159624"/>
                <a:ext cx="266328" cy="293712"/>
              </a:xfrm>
              <a:prstGeom prst="star8">
                <a:avLst/>
              </a:prstGeom>
              <a:solidFill>
                <a:schemeClr val="accent2"/>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r>
                  <a:rPr lang="de-DE" sz="1400" b="1" dirty="0" smtClean="0">
                    <a:solidFill>
                      <a:schemeClr val="bg1"/>
                    </a:solidFill>
                  </a:rPr>
                  <a:t>5</a:t>
                </a:r>
                <a:endParaRPr lang="de-DE" sz="1400" b="1" dirty="0">
                  <a:solidFill>
                    <a:schemeClr val="bg1"/>
                  </a:solidFill>
                </a:endParaRPr>
              </a:p>
            </p:txBody>
          </p:sp>
          <p:sp>
            <p:nvSpPr>
              <p:cNvPr id="71" name="Textfeld 70"/>
              <p:cNvSpPr txBox="1"/>
              <p:nvPr/>
            </p:nvSpPr>
            <p:spPr>
              <a:xfrm>
                <a:off x="935596" y="6129300"/>
                <a:ext cx="479618" cy="369332"/>
              </a:xfrm>
              <a:prstGeom prst="rect">
                <a:avLst/>
              </a:prstGeom>
              <a:noFill/>
            </p:spPr>
            <p:txBody>
              <a:bodyPr wrap="none" rtlCol="0">
                <a:spAutoFit/>
              </a:bodyPr>
              <a:lstStyle/>
              <a:p>
                <a:r>
                  <a:rPr lang="de-DE" dirty="0" smtClean="0"/>
                  <a:t>….</a:t>
                </a:r>
                <a:endParaRPr lang="de-DE" dirty="0"/>
              </a:p>
            </p:txBody>
          </p:sp>
        </p:grpSp>
        <p:sp>
          <p:nvSpPr>
            <p:cNvPr id="67" name="Textfeld 66"/>
            <p:cNvSpPr txBox="1"/>
            <p:nvPr/>
          </p:nvSpPr>
          <p:spPr>
            <a:xfrm>
              <a:off x="611560" y="6417332"/>
              <a:ext cx="1646605" cy="215444"/>
            </a:xfrm>
            <a:prstGeom prst="rect">
              <a:avLst/>
            </a:prstGeom>
            <a:noFill/>
          </p:spPr>
          <p:txBody>
            <a:bodyPr wrap="none" rtlCol="0">
              <a:spAutoFit/>
            </a:bodyPr>
            <a:lstStyle/>
            <a:p>
              <a:r>
                <a:rPr lang="de-DE" sz="800" dirty="0" smtClean="0"/>
                <a:t>Reihenfolge der Prozessschritte</a:t>
              </a:r>
              <a:endParaRPr lang="de-DE" sz="800"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5"/>
          <p:cNvSpPr>
            <a:spLocks noGrp="1"/>
          </p:cNvSpPr>
          <p:nvPr>
            <p:ph type="title"/>
          </p:nvPr>
        </p:nvSpPr>
        <p:spPr>
          <a:xfrm>
            <a:off x="468313" y="368300"/>
            <a:ext cx="8207375" cy="971550"/>
          </a:xfrm>
        </p:spPr>
        <p:txBody>
          <a:bodyPr/>
          <a:lstStyle/>
          <a:p>
            <a:pPr eaLnBrk="1" hangingPunct="1"/>
            <a:r>
              <a:rPr lang="en-US" sz="2800" dirty="0" err="1" smtClean="0"/>
              <a:t>MultiColor</a:t>
            </a:r>
            <a:r>
              <a:rPr lang="en-US" sz="2800" dirty="0" smtClean="0"/>
              <a:t>: </a:t>
            </a:r>
            <a:r>
              <a:rPr lang="en-US" sz="2800" b="1" i="1" dirty="0" err="1" smtClean="0">
                <a:solidFill>
                  <a:srgbClr val="0070C0"/>
                </a:solidFill>
              </a:rPr>
              <a:t>Druckstabilität</a:t>
            </a:r>
            <a:endParaRPr lang="en-US" sz="2800" b="1" i="1" dirty="0" smtClean="0">
              <a:solidFill>
                <a:srgbClr val="0070C0"/>
              </a:solidFill>
            </a:endParaRPr>
          </a:p>
        </p:txBody>
      </p:sp>
      <p:sp>
        <p:nvSpPr>
          <p:cNvPr id="15363" name="Inhaltsplatzhalter 6"/>
          <p:cNvSpPr>
            <a:spLocks noGrp="1"/>
          </p:cNvSpPr>
          <p:nvPr>
            <p:ph type="body" sz="quarter" idx="12"/>
          </p:nvPr>
        </p:nvSpPr>
        <p:spPr>
          <a:xfrm>
            <a:off x="457200" y="1268413"/>
            <a:ext cx="8686800" cy="2628639"/>
          </a:xfrm>
        </p:spPr>
        <p:txBody>
          <a:bodyPr/>
          <a:lstStyle/>
          <a:p>
            <a:pPr eaLnBrk="1" hangingPunct="1">
              <a:lnSpc>
                <a:spcPct val="120000"/>
              </a:lnSpc>
              <a:spcBef>
                <a:spcPts val="400"/>
              </a:spcBef>
              <a:spcAft>
                <a:spcPts val="0"/>
              </a:spcAft>
              <a:buFont typeface="Arial" pitchFamily="34" charset="0"/>
              <a:buChar char="•"/>
              <a:defRPr/>
            </a:pPr>
            <a:r>
              <a:rPr lang="en-US" dirty="0" err="1" smtClean="0">
                <a:latin typeface="Arial" charset="0"/>
                <a:cs typeface="Arial" charset="0"/>
              </a:rPr>
              <a:t>Nur</a:t>
            </a:r>
            <a:r>
              <a:rPr lang="en-US" dirty="0" smtClean="0">
                <a:latin typeface="Arial" charset="0"/>
                <a:cs typeface="Arial" charset="0"/>
              </a:rPr>
              <a:t> </a:t>
            </a:r>
            <a:r>
              <a:rPr lang="en-US" dirty="0" err="1" smtClean="0">
                <a:latin typeface="Arial" charset="0"/>
                <a:cs typeface="Arial" charset="0"/>
              </a:rPr>
              <a:t>Profilierung</a:t>
            </a:r>
            <a:r>
              <a:rPr lang="en-US" dirty="0" smtClean="0">
                <a:latin typeface="Arial" charset="0"/>
                <a:cs typeface="Arial" charset="0"/>
              </a:rPr>
              <a:t> </a:t>
            </a:r>
            <a:r>
              <a:rPr lang="en-US" dirty="0" err="1" smtClean="0">
                <a:latin typeface="Arial" charset="0"/>
                <a:cs typeface="Arial" charset="0"/>
              </a:rPr>
              <a:t>reicht</a:t>
            </a:r>
            <a:r>
              <a:rPr lang="en-US" dirty="0" smtClean="0">
                <a:latin typeface="Arial" charset="0"/>
                <a:cs typeface="Arial" charset="0"/>
              </a:rPr>
              <a:t> </a:t>
            </a:r>
            <a:r>
              <a:rPr lang="en-US" dirty="0" err="1" smtClean="0">
                <a:latin typeface="Arial" charset="0"/>
                <a:cs typeface="Arial" charset="0"/>
              </a:rPr>
              <a:t>nicht</a:t>
            </a:r>
            <a:r>
              <a:rPr lang="en-US" dirty="0" smtClean="0">
                <a:latin typeface="Arial" charset="0"/>
                <a:cs typeface="Arial" charset="0"/>
              </a:rPr>
              <a:t> </a:t>
            </a:r>
            <a:r>
              <a:rPr lang="en-US" dirty="0" err="1" smtClean="0">
                <a:latin typeface="Arial" charset="0"/>
                <a:cs typeface="Arial" charset="0"/>
              </a:rPr>
              <a:t>aus</a:t>
            </a:r>
            <a:r>
              <a:rPr lang="en-US" dirty="0" smtClean="0">
                <a:latin typeface="Arial" charset="0"/>
                <a:cs typeface="Arial" charset="0"/>
              </a:rPr>
              <a:t>! </a:t>
            </a:r>
            <a:r>
              <a:rPr lang="en-US" b="1" dirty="0" smtClean="0">
                <a:solidFill>
                  <a:srgbClr val="0070C0"/>
                </a:solidFill>
                <a:latin typeface="Arial" charset="0"/>
                <a:cs typeface="Arial" charset="0"/>
                <a:sym typeface="Wingdings" pitchFamily="2" charset="2"/>
              </a:rPr>
              <a:t> </a:t>
            </a:r>
            <a:r>
              <a:rPr lang="en-US" b="1" dirty="0" err="1" smtClean="0">
                <a:solidFill>
                  <a:srgbClr val="0070C0"/>
                </a:solidFill>
                <a:latin typeface="Arial" charset="0"/>
                <a:cs typeface="Arial" charset="0"/>
                <a:sym typeface="Wingdings" pitchFamily="2" charset="2"/>
              </a:rPr>
              <a:t>Überwachung</a:t>
            </a:r>
            <a:r>
              <a:rPr lang="en-US" b="1" dirty="0" smtClean="0">
                <a:solidFill>
                  <a:srgbClr val="0070C0"/>
                </a:solidFill>
                <a:latin typeface="Arial" charset="0"/>
                <a:cs typeface="Arial" charset="0"/>
                <a:sym typeface="Wingdings" pitchFamily="2" charset="2"/>
              </a:rPr>
              <a:t> </a:t>
            </a:r>
            <a:r>
              <a:rPr lang="en-US" b="1" dirty="0" err="1" smtClean="0">
                <a:solidFill>
                  <a:srgbClr val="0070C0"/>
                </a:solidFill>
                <a:latin typeface="Arial" charset="0"/>
                <a:cs typeface="Arial" charset="0"/>
                <a:sym typeface="Wingdings" pitchFamily="2" charset="2"/>
              </a:rPr>
              <a:t>Druck</a:t>
            </a:r>
            <a:r>
              <a:rPr lang="en-US" b="1" dirty="0" smtClean="0">
                <a:solidFill>
                  <a:srgbClr val="0070C0"/>
                </a:solidFill>
                <a:latin typeface="Arial" charset="0"/>
                <a:cs typeface="Arial" charset="0"/>
                <a:sym typeface="Wingdings" pitchFamily="2" charset="2"/>
              </a:rPr>
              <a:t> </a:t>
            </a:r>
            <a:r>
              <a:rPr lang="en-US" b="1" dirty="0" err="1" smtClean="0">
                <a:solidFill>
                  <a:srgbClr val="0070C0"/>
                </a:solidFill>
                <a:latin typeface="Arial" charset="0"/>
                <a:cs typeface="Arial" charset="0"/>
                <a:sym typeface="Wingdings" pitchFamily="2" charset="2"/>
              </a:rPr>
              <a:t>notwendig</a:t>
            </a:r>
            <a:endParaRPr lang="en-US" b="1" dirty="0" smtClean="0">
              <a:solidFill>
                <a:srgbClr val="0070C0"/>
              </a:solidFill>
              <a:latin typeface="Arial" charset="0"/>
              <a:cs typeface="Arial" charset="0"/>
            </a:endParaRPr>
          </a:p>
          <a:p>
            <a:pPr lvl="1" eaLnBrk="1" hangingPunct="1">
              <a:lnSpc>
                <a:spcPct val="120000"/>
              </a:lnSpc>
              <a:spcBef>
                <a:spcPts val="400"/>
              </a:spcBef>
              <a:spcAft>
                <a:spcPts val="0"/>
              </a:spcAft>
              <a:buFont typeface="Wingdings" pitchFamily="2" charset="2"/>
              <a:buChar char="Ø"/>
              <a:defRPr/>
            </a:pPr>
            <a:r>
              <a:rPr lang="en-US" b="1" dirty="0" smtClean="0">
                <a:solidFill>
                  <a:srgbClr val="0070C0"/>
                </a:solidFill>
                <a:latin typeface="Arial" charset="0"/>
                <a:cs typeface="Arial" charset="0"/>
              </a:rPr>
              <a:t>Color Tool: MC – </a:t>
            </a:r>
            <a:r>
              <a:rPr lang="en-US" b="1" dirty="0" err="1" smtClean="0">
                <a:solidFill>
                  <a:srgbClr val="0070C0"/>
                </a:solidFill>
                <a:latin typeface="Arial" charset="0"/>
                <a:cs typeface="Arial" charset="0"/>
              </a:rPr>
              <a:t>Prozesstandards</a:t>
            </a:r>
            <a:r>
              <a:rPr lang="en-US" b="1" dirty="0" smtClean="0">
                <a:solidFill>
                  <a:srgbClr val="0070C0"/>
                </a:solidFill>
                <a:latin typeface="Arial" charset="0"/>
                <a:cs typeface="Arial" charset="0"/>
              </a:rPr>
              <a:t> </a:t>
            </a:r>
            <a:r>
              <a:rPr lang="en-US" b="1" dirty="0" err="1" smtClean="0">
                <a:solidFill>
                  <a:srgbClr val="0070C0"/>
                </a:solidFill>
                <a:latin typeface="Arial" charset="0"/>
                <a:cs typeface="Arial" charset="0"/>
              </a:rPr>
              <a:t>für</a:t>
            </a:r>
            <a:r>
              <a:rPr lang="en-US" b="1" dirty="0" smtClean="0">
                <a:solidFill>
                  <a:srgbClr val="0070C0"/>
                </a:solidFill>
                <a:latin typeface="Arial" charset="0"/>
                <a:cs typeface="Arial" charset="0"/>
              </a:rPr>
              <a:t> 5 – 7 </a:t>
            </a:r>
            <a:r>
              <a:rPr lang="en-US" b="1" dirty="0" err="1" smtClean="0">
                <a:solidFill>
                  <a:srgbClr val="0070C0"/>
                </a:solidFill>
                <a:latin typeface="Arial" charset="0"/>
                <a:cs typeface="Arial" charset="0"/>
              </a:rPr>
              <a:t>Farben</a:t>
            </a:r>
            <a:endParaRPr lang="en-US" b="1" dirty="0" smtClean="0">
              <a:solidFill>
                <a:srgbClr val="0070C0"/>
              </a:solidFill>
              <a:latin typeface="Arial" charset="0"/>
              <a:cs typeface="Arial" charset="0"/>
            </a:endParaRPr>
          </a:p>
          <a:p>
            <a:pPr lvl="1" eaLnBrk="1" hangingPunct="1">
              <a:lnSpc>
                <a:spcPct val="120000"/>
              </a:lnSpc>
              <a:spcBef>
                <a:spcPts val="400"/>
              </a:spcBef>
              <a:spcAft>
                <a:spcPts val="0"/>
              </a:spcAft>
              <a:buFont typeface="Wingdings" pitchFamily="2" charset="2"/>
              <a:buChar char="Ø"/>
              <a:defRPr/>
            </a:pPr>
            <a:r>
              <a:rPr lang="de-DE" b="1" dirty="0" smtClean="0">
                <a:solidFill>
                  <a:srgbClr val="0070C0"/>
                </a:solidFill>
                <a:latin typeface="Arial" charset="0"/>
                <a:cs typeface="Arial" charset="0"/>
                <a:sym typeface="Wingdings" pitchFamily="2" charset="2"/>
              </a:rPr>
              <a:t>MC - Minispots </a:t>
            </a:r>
          </a:p>
          <a:p>
            <a:pPr lvl="2" eaLnBrk="1" hangingPunct="1">
              <a:lnSpc>
                <a:spcPct val="120000"/>
              </a:lnSpc>
              <a:spcBef>
                <a:spcPts val="400"/>
              </a:spcBef>
              <a:spcAft>
                <a:spcPts val="0"/>
              </a:spcAft>
              <a:buFont typeface="Wingdings" pitchFamily="2" charset="2"/>
              <a:buChar char="Ø"/>
              <a:defRPr/>
            </a:pPr>
            <a:r>
              <a:rPr lang="de-DE" sz="1600" b="1" dirty="0" smtClean="0">
                <a:solidFill>
                  <a:srgbClr val="0070C0"/>
                </a:solidFill>
                <a:latin typeface="Arial" charset="0"/>
                <a:cs typeface="Arial" charset="0"/>
                <a:sym typeface="Wingdings" pitchFamily="2" charset="2"/>
              </a:rPr>
              <a:t>basierend auf ECI-</a:t>
            </a:r>
            <a:r>
              <a:rPr lang="de-DE" sz="1600" b="1" dirty="0" err="1" smtClean="0">
                <a:solidFill>
                  <a:srgbClr val="0070C0"/>
                </a:solidFill>
                <a:latin typeface="Arial" charset="0"/>
                <a:cs typeface="Arial" charset="0"/>
                <a:sym typeface="Wingdings" pitchFamily="2" charset="2"/>
              </a:rPr>
              <a:t>GrayCon</a:t>
            </a:r>
            <a:r>
              <a:rPr lang="de-DE" sz="1600" b="1" dirty="0" smtClean="0">
                <a:solidFill>
                  <a:srgbClr val="0070C0"/>
                </a:solidFill>
                <a:latin typeface="Arial" charset="0"/>
                <a:cs typeface="Arial" charset="0"/>
                <a:sym typeface="Wingdings" pitchFamily="2" charset="2"/>
              </a:rPr>
              <a:t> –M und –L für 5-7Farben</a:t>
            </a:r>
          </a:p>
          <a:p>
            <a:pPr lvl="2" eaLnBrk="1" hangingPunct="1">
              <a:lnSpc>
                <a:spcPct val="120000"/>
              </a:lnSpc>
              <a:spcBef>
                <a:spcPts val="400"/>
              </a:spcBef>
              <a:spcAft>
                <a:spcPts val="0"/>
              </a:spcAft>
              <a:buFont typeface="Wingdings" pitchFamily="2" charset="2"/>
              <a:buChar char="Ø"/>
              <a:defRPr/>
            </a:pPr>
            <a:r>
              <a:rPr lang="de-DE" sz="1600" b="1" dirty="0" smtClean="0">
                <a:solidFill>
                  <a:srgbClr val="0070C0"/>
                </a:solidFill>
                <a:latin typeface="Arial" charset="0"/>
                <a:cs typeface="Arial" charset="0"/>
                <a:sym typeface="Wingdings" pitchFamily="2" charset="2"/>
              </a:rPr>
              <a:t>messbar mit </a:t>
            </a:r>
            <a:r>
              <a:rPr lang="de-DE" sz="1600" b="1" dirty="0" smtClean="0">
                <a:solidFill>
                  <a:srgbClr val="0070C0"/>
                </a:solidFill>
              </a:rPr>
              <a:t>X-Rite i1 / </a:t>
            </a:r>
            <a:r>
              <a:rPr lang="de-DE" sz="1600" b="1" dirty="0" err="1" smtClean="0">
                <a:solidFill>
                  <a:srgbClr val="0070C0"/>
                </a:solidFill>
              </a:rPr>
              <a:t>SpectroDens</a:t>
            </a:r>
            <a:r>
              <a:rPr lang="de-DE" sz="1600" b="1" dirty="0" smtClean="0">
                <a:solidFill>
                  <a:srgbClr val="0070C0"/>
                </a:solidFill>
              </a:rPr>
              <a:t> / FD-7</a:t>
            </a:r>
          </a:p>
          <a:p>
            <a:pPr lvl="2" eaLnBrk="1" hangingPunct="1">
              <a:lnSpc>
                <a:spcPct val="120000"/>
              </a:lnSpc>
              <a:spcBef>
                <a:spcPts val="400"/>
              </a:spcBef>
              <a:spcAft>
                <a:spcPts val="0"/>
              </a:spcAft>
              <a:buFont typeface="Wingdings" pitchFamily="2" charset="2"/>
              <a:buChar char="Ø"/>
              <a:defRPr/>
            </a:pPr>
            <a:r>
              <a:rPr lang="de-DE" sz="1600" b="1" dirty="0" smtClean="0">
                <a:solidFill>
                  <a:srgbClr val="0070C0"/>
                </a:solidFill>
                <a:latin typeface="Arial" charset="0"/>
                <a:cs typeface="Arial" charset="0"/>
              </a:rPr>
              <a:t>Überprüft Volltonfarbe/TWZ/Papierweiß/Graubalance </a:t>
            </a:r>
            <a:r>
              <a:rPr lang="de-DE" sz="1600" b="1" dirty="0" smtClean="0">
                <a:solidFill>
                  <a:srgbClr val="0070C0"/>
                </a:solidFill>
                <a:latin typeface="Arial" charset="0"/>
                <a:cs typeface="Arial" charset="0"/>
                <a:sym typeface="Wingdings" pitchFamily="2" charset="2"/>
              </a:rPr>
              <a:t> Papier &amp; Farbe</a:t>
            </a:r>
            <a:endParaRPr lang="en-US" sz="1600" b="1" dirty="0" smtClean="0">
              <a:solidFill>
                <a:srgbClr val="0070C0"/>
              </a:solidFill>
              <a:latin typeface="Arial" charset="0"/>
              <a:cs typeface="Arial" charset="0"/>
            </a:endParaRPr>
          </a:p>
        </p:txBody>
      </p:sp>
      <p:sp>
        <p:nvSpPr>
          <p:cNvPr id="12292" name="Foliennummernplatzhalter 4"/>
          <p:cNvSpPr>
            <a:spLocks noGrp="1"/>
          </p:cNvSpPr>
          <p:nvPr>
            <p:ph type="sldNum" sz="quarter" idx="14"/>
          </p:nvPr>
        </p:nvSpPr>
        <p:spPr bwMode="auto">
          <a:xfrm rot="16200000">
            <a:off x="6935787" y="2722563"/>
            <a:ext cx="3857625" cy="228600"/>
          </a:xfrm>
          <a:noFill/>
          <a:ln>
            <a:miter lim="800000"/>
            <a:headEnd/>
            <a:tailEnd/>
          </a:ln>
        </p:spPr>
        <p:txBody>
          <a:bodyPr wrap="square" lIns="72000" tIns="36000" rIns="72000" bIns="36000" numCol="1" anchorCtr="0" compatLnSpc="1">
            <a:prstTxWarp prst="textNoShape">
              <a:avLst/>
            </a:prstTxWarp>
          </a:bodyPr>
          <a:lstStyle/>
          <a:p>
            <a:pPr algn="l" fontAlgn="base">
              <a:spcBef>
                <a:spcPct val="0"/>
              </a:spcBef>
              <a:spcAft>
                <a:spcPct val="0"/>
              </a:spcAft>
            </a:pPr>
            <a:fld id="{478ADFD1-A996-4692-B165-C681B583900D}" type="slidenum">
              <a:rPr lang="en-US" smtClean="0">
                <a:solidFill>
                  <a:srgbClr val="A8B1B6"/>
                </a:solidFill>
              </a:rPr>
              <a:pPr algn="l" fontAlgn="base">
                <a:spcBef>
                  <a:spcPct val="0"/>
                </a:spcBef>
                <a:spcAft>
                  <a:spcPct val="0"/>
                </a:spcAft>
              </a:pPr>
              <a:t>18</a:t>
            </a:fld>
            <a:endParaRPr lang="en-US" smtClean="0">
              <a:solidFill>
                <a:srgbClr val="A8B1B6"/>
              </a:solidFill>
            </a:endParaRPr>
          </a:p>
        </p:txBody>
      </p:sp>
      <p:grpSp>
        <p:nvGrpSpPr>
          <p:cNvPr id="2" name="Group 21"/>
          <p:cNvGrpSpPr/>
          <p:nvPr/>
        </p:nvGrpSpPr>
        <p:grpSpPr>
          <a:xfrm>
            <a:off x="215516" y="3657424"/>
            <a:ext cx="8844336" cy="2141985"/>
            <a:chOff x="215516" y="3657424"/>
            <a:chExt cx="8844336" cy="2141985"/>
          </a:xfrm>
        </p:grpSpPr>
        <p:pic>
          <p:nvPicPr>
            <p:cNvPr id="1031" name="Picture 7"/>
            <p:cNvPicPr>
              <a:picLocks noChangeAspect="1" noChangeArrowheads="1"/>
            </p:cNvPicPr>
            <p:nvPr/>
          </p:nvPicPr>
          <p:blipFill>
            <a:blip r:embed="rId2" cstate="print"/>
            <a:srcRect l="5507" t="57996" r="2751" b="39460"/>
            <a:stretch>
              <a:fillRect/>
            </a:stretch>
          </p:blipFill>
          <p:spPr bwMode="auto">
            <a:xfrm>
              <a:off x="251520" y="3969060"/>
              <a:ext cx="8808332" cy="264609"/>
            </a:xfrm>
            <a:prstGeom prst="rect">
              <a:avLst/>
            </a:prstGeom>
            <a:noFill/>
            <a:ln w="9525">
              <a:noFill/>
              <a:miter lim="800000"/>
              <a:headEnd/>
              <a:tailEnd/>
            </a:ln>
          </p:spPr>
        </p:pic>
        <p:grpSp>
          <p:nvGrpSpPr>
            <p:cNvPr id="3" name="Group 20"/>
            <p:cNvGrpSpPr/>
            <p:nvPr/>
          </p:nvGrpSpPr>
          <p:grpSpPr>
            <a:xfrm>
              <a:off x="215516" y="3657424"/>
              <a:ext cx="8542763" cy="2141985"/>
              <a:chOff x="215516" y="3657424"/>
              <a:chExt cx="8542763" cy="2141985"/>
            </a:xfrm>
          </p:grpSpPr>
          <p:grpSp>
            <p:nvGrpSpPr>
              <p:cNvPr id="4" name="Group 18"/>
              <p:cNvGrpSpPr/>
              <p:nvPr/>
            </p:nvGrpSpPr>
            <p:grpSpPr>
              <a:xfrm>
                <a:off x="215516" y="5235400"/>
                <a:ext cx="8542763" cy="564009"/>
                <a:chOff x="215516" y="5373216"/>
                <a:chExt cx="8542763" cy="564009"/>
              </a:xfrm>
            </p:grpSpPr>
            <p:pic>
              <p:nvPicPr>
                <p:cNvPr id="1027" name="Picture 3"/>
                <p:cNvPicPr>
                  <a:picLocks noChangeArrowheads="1"/>
                </p:cNvPicPr>
                <p:nvPr/>
              </p:nvPicPr>
              <p:blipFill>
                <a:blip r:embed="rId3" cstate="print"/>
                <a:srcRect l="5512" t="58328" r="3139" b="39612"/>
                <a:stretch>
                  <a:fillRect/>
                </a:stretch>
              </p:blipFill>
              <p:spPr bwMode="auto">
                <a:xfrm>
                  <a:off x="215516" y="5373216"/>
                  <a:ext cx="8102364" cy="244888"/>
                </a:xfrm>
                <a:prstGeom prst="rect">
                  <a:avLst/>
                </a:prstGeom>
                <a:noFill/>
                <a:ln w="9525">
                  <a:noFill/>
                  <a:miter lim="800000"/>
                  <a:headEnd/>
                  <a:tailEnd/>
                </a:ln>
              </p:spPr>
            </p:pic>
            <p:pic>
              <p:nvPicPr>
                <p:cNvPr id="1030" name="Picture 6"/>
                <p:cNvPicPr>
                  <a:picLocks noChangeArrowheads="1"/>
                </p:cNvPicPr>
                <p:nvPr/>
              </p:nvPicPr>
              <p:blipFill>
                <a:blip r:embed="rId4" cstate="print"/>
                <a:srcRect l="5512" t="58510" r="5512" b="39976"/>
                <a:stretch>
                  <a:fillRect/>
                </a:stretch>
              </p:blipFill>
              <p:spPr bwMode="auto">
                <a:xfrm>
                  <a:off x="215516" y="5733256"/>
                  <a:ext cx="8542763" cy="203969"/>
                </a:xfrm>
                <a:prstGeom prst="rect">
                  <a:avLst/>
                </a:prstGeom>
                <a:noFill/>
                <a:ln w="9525">
                  <a:noFill/>
                  <a:miter lim="800000"/>
                  <a:headEnd/>
                  <a:tailEnd/>
                </a:ln>
              </p:spPr>
            </p:pic>
          </p:grpSp>
          <p:pic>
            <p:nvPicPr>
              <p:cNvPr id="1032" name="Picture 8"/>
              <p:cNvPicPr>
                <a:picLocks noChangeAspect="1" noChangeArrowheads="1"/>
              </p:cNvPicPr>
              <p:nvPr/>
            </p:nvPicPr>
            <p:blipFill>
              <a:blip r:embed="rId5" cstate="print"/>
              <a:srcRect l="5901" t="57633" r="3932" b="39097"/>
              <a:stretch>
                <a:fillRect/>
              </a:stretch>
            </p:blipFill>
            <p:spPr bwMode="auto">
              <a:xfrm>
                <a:off x="287524" y="4613796"/>
                <a:ext cx="8244916" cy="324036"/>
              </a:xfrm>
              <a:prstGeom prst="rect">
                <a:avLst/>
              </a:prstGeom>
              <a:noFill/>
              <a:ln w="9525">
                <a:noFill/>
                <a:miter lim="800000"/>
                <a:headEnd/>
                <a:tailEnd/>
              </a:ln>
            </p:spPr>
          </p:pic>
          <p:sp>
            <p:nvSpPr>
              <p:cNvPr id="17" name="TextBox 16"/>
              <p:cNvSpPr txBox="1"/>
              <p:nvPr/>
            </p:nvSpPr>
            <p:spPr>
              <a:xfrm>
                <a:off x="3311860" y="3657424"/>
                <a:ext cx="838691" cy="369332"/>
              </a:xfrm>
              <a:prstGeom prst="rect">
                <a:avLst/>
              </a:prstGeom>
              <a:noFill/>
            </p:spPr>
            <p:txBody>
              <a:bodyPr wrap="none" rtlCol="0">
                <a:spAutoFit/>
              </a:bodyPr>
              <a:lstStyle/>
              <a:p>
                <a:r>
                  <a:rPr lang="de-DE" b="1" dirty="0" smtClean="0">
                    <a:solidFill>
                      <a:srgbClr val="0070C0"/>
                    </a:solidFill>
                  </a:rPr>
                  <a:t>7c - M</a:t>
                </a:r>
                <a:endParaRPr lang="en-US" b="1" dirty="0">
                  <a:solidFill>
                    <a:srgbClr val="0070C0"/>
                  </a:solidFill>
                </a:endParaRPr>
              </a:p>
            </p:txBody>
          </p:sp>
          <p:sp>
            <p:nvSpPr>
              <p:cNvPr id="18" name="TextBox 17"/>
              <p:cNvSpPr txBox="1"/>
              <p:nvPr/>
            </p:nvSpPr>
            <p:spPr>
              <a:xfrm>
                <a:off x="3311860" y="4294650"/>
                <a:ext cx="2151038" cy="369332"/>
              </a:xfrm>
              <a:prstGeom prst="rect">
                <a:avLst/>
              </a:prstGeom>
              <a:noFill/>
            </p:spPr>
            <p:txBody>
              <a:bodyPr wrap="none" rtlCol="0">
                <a:spAutoFit/>
              </a:bodyPr>
              <a:lstStyle/>
              <a:p>
                <a:r>
                  <a:rPr lang="de-DE" b="1" dirty="0" smtClean="0">
                    <a:solidFill>
                      <a:srgbClr val="0070C0"/>
                    </a:solidFill>
                  </a:rPr>
                  <a:t>5c – M (</a:t>
                </a:r>
                <a:r>
                  <a:rPr lang="de-DE" sz="1600" dirty="0" smtClean="0">
                    <a:solidFill>
                      <a:srgbClr val="0070C0"/>
                    </a:solidFill>
                  </a:rPr>
                  <a:t>Blau-Violett</a:t>
                </a:r>
                <a:r>
                  <a:rPr lang="de-DE" b="1" dirty="0" smtClean="0">
                    <a:solidFill>
                      <a:srgbClr val="0070C0"/>
                    </a:solidFill>
                  </a:rPr>
                  <a:t>)</a:t>
                </a:r>
                <a:endParaRPr lang="en-US" b="1" dirty="0">
                  <a:solidFill>
                    <a:srgbClr val="0070C0"/>
                  </a:solidFill>
                </a:endParaRPr>
              </a:p>
            </p:txBody>
          </p:sp>
          <p:sp>
            <p:nvSpPr>
              <p:cNvPr id="20" name="TextBox 19"/>
              <p:cNvSpPr txBox="1"/>
              <p:nvPr/>
            </p:nvSpPr>
            <p:spPr>
              <a:xfrm>
                <a:off x="3311860" y="4931876"/>
                <a:ext cx="787395" cy="369332"/>
              </a:xfrm>
              <a:prstGeom prst="rect">
                <a:avLst/>
              </a:prstGeom>
              <a:noFill/>
            </p:spPr>
            <p:txBody>
              <a:bodyPr wrap="none" rtlCol="0">
                <a:spAutoFit/>
              </a:bodyPr>
              <a:lstStyle/>
              <a:p>
                <a:r>
                  <a:rPr lang="de-DE" b="1" dirty="0" smtClean="0">
                    <a:solidFill>
                      <a:srgbClr val="0070C0"/>
                    </a:solidFill>
                  </a:rPr>
                  <a:t>6c - L</a:t>
                </a:r>
                <a:endParaRPr lang="en-US" b="1" dirty="0">
                  <a:solidFill>
                    <a:srgbClr val="0070C0"/>
                  </a:solidFill>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5"/>
          <p:cNvSpPr>
            <a:spLocks noGrp="1"/>
          </p:cNvSpPr>
          <p:nvPr>
            <p:ph type="title"/>
          </p:nvPr>
        </p:nvSpPr>
        <p:spPr>
          <a:xfrm>
            <a:off x="468313" y="368300"/>
            <a:ext cx="8207375" cy="971550"/>
          </a:xfrm>
        </p:spPr>
        <p:txBody>
          <a:bodyPr/>
          <a:lstStyle/>
          <a:p>
            <a:pPr eaLnBrk="1" hangingPunct="1"/>
            <a:r>
              <a:rPr lang="en-US" sz="2800" dirty="0" err="1" smtClean="0"/>
              <a:t>MultiColor</a:t>
            </a:r>
            <a:r>
              <a:rPr lang="en-US" sz="2800" dirty="0" smtClean="0"/>
              <a:t>: </a:t>
            </a:r>
            <a:r>
              <a:rPr lang="en-US" sz="2800" b="1" i="1" dirty="0" err="1" smtClean="0">
                <a:solidFill>
                  <a:srgbClr val="0070C0"/>
                </a:solidFill>
              </a:rPr>
              <a:t>Druckstabilität</a:t>
            </a:r>
            <a:r>
              <a:rPr lang="en-US" sz="2800" b="1" i="1" dirty="0" smtClean="0">
                <a:solidFill>
                  <a:srgbClr val="0070C0"/>
                </a:solidFill>
              </a:rPr>
              <a:t> - Check</a:t>
            </a:r>
          </a:p>
        </p:txBody>
      </p:sp>
      <p:sp>
        <p:nvSpPr>
          <p:cNvPr id="15363" name="Inhaltsplatzhalter 6"/>
          <p:cNvSpPr>
            <a:spLocks noGrp="1"/>
          </p:cNvSpPr>
          <p:nvPr>
            <p:ph type="body" sz="quarter" idx="12"/>
          </p:nvPr>
        </p:nvSpPr>
        <p:spPr>
          <a:xfrm>
            <a:off x="457200" y="980728"/>
            <a:ext cx="8686800" cy="2628639"/>
          </a:xfrm>
        </p:spPr>
        <p:txBody>
          <a:bodyPr/>
          <a:lstStyle/>
          <a:p>
            <a:pPr eaLnBrk="1" hangingPunct="1">
              <a:lnSpc>
                <a:spcPct val="120000"/>
              </a:lnSpc>
              <a:spcBef>
                <a:spcPts val="400"/>
              </a:spcBef>
              <a:spcAft>
                <a:spcPts val="0"/>
              </a:spcAft>
              <a:buFont typeface="Arial" pitchFamily="34" charset="0"/>
              <a:buChar char="•"/>
              <a:defRPr/>
            </a:pPr>
            <a:r>
              <a:rPr lang="en-US" b="1" dirty="0" err="1" smtClean="0">
                <a:solidFill>
                  <a:srgbClr val="0070C0"/>
                </a:solidFill>
                <a:latin typeface="Arial" charset="0"/>
                <a:cs typeface="Arial" charset="0"/>
                <a:sym typeface="Wingdings" pitchFamily="2" charset="2"/>
              </a:rPr>
              <a:t>Überwachung</a:t>
            </a:r>
            <a:r>
              <a:rPr lang="en-US" b="1" dirty="0" smtClean="0">
                <a:solidFill>
                  <a:srgbClr val="0070C0"/>
                </a:solidFill>
                <a:latin typeface="Arial" charset="0"/>
                <a:cs typeface="Arial" charset="0"/>
                <a:sym typeface="Wingdings" pitchFamily="2" charset="2"/>
              </a:rPr>
              <a:t> </a:t>
            </a:r>
            <a:r>
              <a:rPr lang="en-US" b="1" dirty="0" err="1" smtClean="0">
                <a:solidFill>
                  <a:srgbClr val="0070C0"/>
                </a:solidFill>
                <a:latin typeface="Arial" charset="0"/>
                <a:cs typeface="Arial" charset="0"/>
                <a:sym typeface="Wingdings" pitchFamily="2" charset="2"/>
              </a:rPr>
              <a:t>Druck</a:t>
            </a:r>
            <a:r>
              <a:rPr lang="en-US" b="1" dirty="0" smtClean="0">
                <a:solidFill>
                  <a:srgbClr val="0070C0"/>
                </a:solidFill>
                <a:latin typeface="Arial" charset="0"/>
                <a:cs typeface="Arial" charset="0"/>
                <a:sym typeface="Wingdings" pitchFamily="2" charset="2"/>
              </a:rPr>
              <a:t> </a:t>
            </a:r>
            <a:r>
              <a:rPr lang="en-US" b="1" dirty="0" err="1" smtClean="0">
                <a:solidFill>
                  <a:srgbClr val="0070C0"/>
                </a:solidFill>
                <a:latin typeface="Arial" charset="0"/>
                <a:cs typeface="Arial" charset="0"/>
                <a:sym typeface="Wingdings" pitchFamily="2" charset="2"/>
              </a:rPr>
              <a:t>notwendig</a:t>
            </a:r>
            <a:endParaRPr lang="en-US" b="1" dirty="0" smtClean="0">
              <a:solidFill>
                <a:srgbClr val="0070C0"/>
              </a:solidFill>
              <a:latin typeface="Arial" charset="0"/>
              <a:cs typeface="Arial" charset="0"/>
            </a:endParaRPr>
          </a:p>
          <a:p>
            <a:pPr lvl="1" eaLnBrk="1" hangingPunct="1">
              <a:lnSpc>
                <a:spcPct val="120000"/>
              </a:lnSpc>
              <a:spcBef>
                <a:spcPts val="400"/>
              </a:spcBef>
              <a:spcAft>
                <a:spcPts val="0"/>
              </a:spcAft>
              <a:buFont typeface="Wingdings" pitchFamily="2" charset="2"/>
              <a:buChar char="Ø"/>
              <a:defRPr/>
            </a:pPr>
            <a:r>
              <a:rPr lang="en-US" b="1" dirty="0" smtClean="0">
                <a:solidFill>
                  <a:srgbClr val="0070C0"/>
                </a:solidFill>
                <a:latin typeface="Arial" charset="0"/>
                <a:cs typeface="Arial" charset="0"/>
              </a:rPr>
              <a:t>Color Tool: MC – </a:t>
            </a:r>
            <a:r>
              <a:rPr lang="en-US" b="1" dirty="0" err="1" smtClean="0">
                <a:solidFill>
                  <a:srgbClr val="0070C0"/>
                </a:solidFill>
                <a:latin typeface="Arial" charset="0"/>
                <a:cs typeface="Arial" charset="0"/>
              </a:rPr>
              <a:t>Prozesstandard</a:t>
            </a:r>
            <a:r>
              <a:rPr lang="en-US" b="1" dirty="0" smtClean="0">
                <a:solidFill>
                  <a:srgbClr val="0070C0"/>
                </a:solidFill>
                <a:latin typeface="Arial" charset="0"/>
                <a:cs typeface="Arial" charset="0"/>
              </a:rPr>
              <a:t> - Check</a:t>
            </a:r>
          </a:p>
        </p:txBody>
      </p:sp>
      <p:sp>
        <p:nvSpPr>
          <p:cNvPr id="12292" name="Foliennummernplatzhalter 4"/>
          <p:cNvSpPr>
            <a:spLocks noGrp="1"/>
          </p:cNvSpPr>
          <p:nvPr>
            <p:ph type="sldNum" sz="quarter" idx="14"/>
          </p:nvPr>
        </p:nvSpPr>
        <p:spPr bwMode="auto">
          <a:xfrm rot="16200000">
            <a:off x="6935787" y="2722563"/>
            <a:ext cx="3857625" cy="228600"/>
          </a:xfrm>
          <a:noFill/>
          <a:ln>
            <a:miter lim="800000"/>
            <a:headEnd/>
            <a:tailEnd/>
          </a:ln>
        </p:spPr>
        <p:txBody>
          <a:bodyPr wrap="square" lIns="72000" tIns="36000" rIns="72000" bIns="36000" numCol="1" anchorCtr="0" compatLnSpc="1">
            <a:prstTxWarp prst="textNoShape">
              <a:avLst/>
            </a:prstTxWarp>
          </a:bodyPr>
          <a:lstStyle/>
          <a:p>
            <a:pPr algn="l" fontAlgn="base">
              <a:spcBef>
                <a:spcPct val="0"/>
              </a:spcBef>
              <a:spcAft>
                <a:spcPct val="0"/>
              </a:spcAft>
            </a:pPr>
            <a:fld id="{478ADFD1-A996-4692-B165-C681B583900D}" type="slidenum">
              <a:rPr lang="en-US" smtClean="0">
                <a:solidFill>
                  <a:srgbClr val="A8B1B6"/>
                </a:solidFill>
              </a:rPr>
              <a:pPr algn="l" fontAlgn="base">
                <a:spcBef>
                  <a:spcPct val="0"/>
                </a:spcBef>
                <a:spcAft>
                  <a:spcPct val="0"/>
                </a:spcAft>
              </a:pPr>
              <a:t>19</a:t>
            </a:fld>
            <a:endParaRPr lang="en-US" smtClean="0">
              <a:solidFill>
                <a:srgbClr val="A8B1B6"/>
              </a:solidFill>
            </a:endParaRPr>
          </a:p>
        </p:txBody>
      </p:sp>
      <p:pic>
        <p:nvPicPr>
          <p:cNvPr id="2051" name="Picture 3"/>
          <p:cNvPicPr>
            <a:picLocks noChangeAspect="1" noChangeArrowheads="1"/>
          </p:cNvPicPr>
          <p:nvPr/>
        </p:nvPicPr>
        <p:blipFill>
          <a:blip r:embed="rId3" cstate="print"/>
          <a:srcRect l="2953" t="9846" r="5906" b="3030"/>
          <a:stretch>
            <a:fillRect/>
          </a:stretch>
        </p:blipFill>
        <p:spPr bwMode="auto">
          <a:xfrm>
            <a:off x="1578543" y="1748142"/>
            <a:ext cx="5333717" cy="4969178"/>
          </a:xfrm>
          <a:prstGeom prst="rect">
            <a:avLst/>
          </a:prstGeom>
          <a:noFill/>
          <a:ln w="9525">
            <a:noFill/>
            <a:miter lim="800000"/>
            <a:headEnd/>
            <a:tailEnd/>
          </a:ln>
        </p:spPr>
      </p:pic>
      <p:sp>
        <p:nvSpPr>
          <p:cNvPr id="19" name="Rectangular Callout 18"/>
          <p:cNvSpPr/>
          <p:nvPr/>
        </p:nvSpPr>
        <p:spPr>
          <a:xfrm>
            <a:off x="2456707" y="2600908"/>
            <a:ext cx="756084" cy="828092"/>
          </a:xfrm>
          <a:prstGeom prst="wedgeRectCallout">
            <a:avLst>
              <a:gd name="adj1" fmla="val -158517"/>
              <a:gd name="adj2" fmla="val 107022"/>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3"/>
          <p:cNvPicPr>
            <a:picLocks noChangeAspect="1" noChangeArrowheads="1"/>
          </p:cNvPicPr>
          <p:nvPr/>
        </p:nvPicPr>
        <p:blipFill>
          <a:blip r:embed="rId3" cstate="print"/>
          <a:srcRect l="16552" t="14896" r="55968" b="59854"/>
          <a:stretch>
            <a:fillRect/>
          </a:stretch>
        </p:blipFill>
        <p:spPr bwMode="auto">
          <a:xfrm>
            <a:off x="80951" y="3926856"/>
            <a:ext cx="2412268" cy="2160240"/>
          </a:xfrm>
          <a:prstGeom prst="rect">
            <a:avLst/>
          </a:prstGeom>
          <a:noFill/>
          <a:ln w="9525">
            <a:noFill/>
            <a:miter lim="800000"/>
            <a:headEnd/>
            <a:tailEnd/>
          </a:ln>
        </p:spPr>
      </p:pic>
      <p:sp>
        <p:nvSpPr>
          <p:cNvPr id="23" name="TextBox 22"/>
          <p:cNvSpPr txBox="1"/>
          <p:nvPr/>
        </p:nvSpPr>
        <p:spPr>
          <a:xfrm>
            <a:off x="0" y="6021288"/>
            <a:ext cx="1926297" cy="584775"/>
          </a:xfrm>
          <a:prstGeom prst="rect">
            <a:avLst/>
          </a:prstGeom>
          <a:noFill/>
        </p:spPr>
        <p:txBody>
          <a:bodyPr wrap="none" rtlCol="0">
            <a:spAutoFit/>
          </a:bodyPr>
          <a:lstStyle/>
          <a:p>
            <a:r>
              <a:rPr lang="de-DE" sz="1600" b="1" dirty="0" err="1" smtClean="0">
                <a:solidFill>
                  <a:srgbClr val="0070C0"/>
                </a:solidFill>
              </a:rPr>
              <a:t>Volltöne</a:t>
            </a:r>
            <a:r>
              <a:rPr lang="de-DE" sz="1600" b="1" dirty="0" smtClean="0">
                <a:solidFill>
                  <a:srgbClr val="0070C0"/>
                </a:solidFill>
              </a:rPr>
              <a:t> Orange –</a:t>
            </a:r>
          </a:p>
          <a:p>
            <a:r>
              <a:rPr lang="de-DE" sz="1600" b="1" dirty="0" smtClean="0">
                <a:solidFill>
                  <a:srgbClr val="0070C0"/>
                </a:solidFill>
              </a:rPr>
              <a:t>Grün - </a:t>
            </a:r>
            <a:r>
              <a:rPr lang="de-DE" sz="1600" b="1" dirty="0" err="1" smtClean="0">
                <a:solidFill>
                  <a:srgbClr val="0070C0"/>
                </a:solidFill>
              </a:rPr>
              <a:t>Violet</a:t>
            </a:r>
            <a:r>
              <a:rPr lang="de-DE" sz="1600" b="1" dirty="0" smtClean="0">
                <a:solidFill>
                  <a:srgbClr val="0070C0"/>
                </a:solidFill>
              </a:rPr>
              <a:t> </a:t>
            </a:r>
            <a:endParaRPr lang="en-US" sz="1600" b="1" dirty="0">
              <a:solidFill>
                <a:srgbClr val="0070C0"/>
              </a:solidFill>
            </a:endParaRPr>
          </a:p>
        </p:txBody>
      </p:sp>
      <p:pic>
        <p:nvPicPr>
          <p:cNvPr id="24" name="Picture 3"/>
          <p:cNvPicPr>
            <a:picLocks noChangeAspect="1" noChangeArrowheads="1"/>
          </p:cNvPicPr>
          <p:nvPr/>
        </p:nvPicPr>
        <p:blipFill>
          <a:blip r:embed="rId3" cstate="print"/>
          <a:srcRect l="14678" t="90498" r="5906" b="3030"/>
          <a:stretch>
            <a:fillRect/>
          </a:stretch>
        </p:blipFill>
        <p:spPr bwMode="auto">
          <a:xfrm>
            <a:off x="1898091" y="6021288"/>
            <a:ext cx="7203705" cy="572159"/>
          </a:xfrm>
          <a:prstGeom prst="rect">
            <a:avLst/>
          </a:prstGeom>
          <a:noFill/>
          <a:ln w="9525">
            <a:noFill/>
            <a:miter lim="800000"/>
            <a:headEnd/>
            <a:tailEnd/>
          </a:ln>
        </p:spPr>
      </p:pic>
      <p:sp>
        <p:nvSpPr>
          <p:cNvPr id="25" name="Rectangular Callout 24"/>
          <p:cNvSpPr/>
          <p:nvPr/>
        </p:nvSpPr>
        <p:spPr>
          <a:xfrm>
            <a:off x="2159732" y="6273316"/>
            <a:ext cx="4788532" cy="480452"/>
          </a:xfrm>
          <a:prstGeom prst="wedgeRectCallout">
            <a:avLst>
              <a:gd name="adj1" fmla="val -17503"/>
              <a:gd name="adj2" fmla="val -74515"/>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2519772" y="6201308"/>
            <a:ext cx="1980029" cy="369332"/>
          </a:xfrm>
          <a:prstGeom prst="rect">
            <a:avLst/>
          </a:prstGeom>
          <a:noFill/>
        </p:spPr>
        <p:txBody>
          <a:bodyPr wrap="none" rtlCol="0">
            <a:spAutoFit/>
          </a:bodyPr>
          <a:lstStyle/>
          <a:p>
            <a:r>
              <a:rPr lang="de-DE" b="1" dirty="0" smtClean="0">
                <a:solidFill>
                  <a:srgbClr val="0070C0"/>
                </a:solidFill>
              </a:rPr>
              <a:t>Multicolor - PSO</a:t>
            </a:r>
            <a:endParaRPr lang="en-US" b="1" dirty="0">
              <a:solidFill>
                <a:srgbClr val="0070C0"/>
              </a:solidFill>
            </a:endParaRPr>
          </a:p>
        </p:txBody>
      </p:sp>
      <p:pic>
        <p:nvPicPr>
          <p:cNvPr id="28" name="Picture 3"/>
          <p:cNvPicPr>
            <a:picLocks noChangeAspect="1" noChangeArrowheads="1"/>
          </p:cNvPicPr>
          <p:nvPr/>
        </p:nvPicPr>
        <p:blipFill>
          <a:blip r:embed="rId3" cstate="print"/>
          <a:srcRect l="67757" t="17421" r="16247" b="73741"/>
          <a:stretch>
            <a:fillRect/>
          </a:stretch>
        </p:blipFill>
        <p:spPr bwMode="auto">
          <a:xfrm>
            <a:off x="6660231" y="1160745"/>
            <a:ext cx="1560186" cy="840136"/>
          </a:xfrm>
          <a:prstGeom prst="rect">
            <a:avLst/>
          </a:prstGeom>
          <a:noFill/>
          <a:ln w="9525">
            <a:noFill/>
            <a:miter lim="800000"/>
            <a:headEnd/>
            <a:tailEnd/>
          </a:ln>
        </p:spPr>
      </p:pic>
      <p:sp>
        <p:nvSpPr>
          <p:cNvPr id="27" name="Rectangular Callout 26"/>
          <p:cNvSpPr/>
          <p:nvPr/>
        </p:nvSpPr>
        <p:spPr>
          <a:xfrm>
            <a:off x="5328084" y="2016976"/>
            <a:ext cx="1044116" cy="691944"/>
          </a:xfrm>
          <a:prstGeom prst="wedgeRectCallout">
            <a:avLst>
              <a:gd name="adj1" fmla="val 93434"/>
              <a:gd name="adj2" fmla="val -110516"/>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079392" y="3660760"/>
            <a:ext cx="2305439" cy="584775"/>
          </a:xfrm>
          <a:prstGeom prst="rect">
            <a:avLst/>
          </a:prstGeom>
          <a:noFill/>
        </p:spPr>
        <p:txBody>
          <a:bodyPr wrap="none" rtlCol="0">
            <a:spAutoFit/>
          </a:bodyPr>
          <a:lstStyle/>
          <a:p>
            <a:r>
              <a:rPr lang="de-DE" sz="1600" b="1" dirty="0" smtClean="0">
                <a:solidFill>
                  <a:srgbClr val="0070C0"/>
                </a:solidFill>
              </a:rPr>
              <a:t>TWZ-Orange21-Green</a:t>
            </a:r>
          </a:p>
          <a:p>
            <a:r>
              <a:rPr lang="de-DE" sz="1600" b="1" dirty="0" err="1" smtClean="0">
                <a:solidFill>
                  <a:srgbClr val="0070C0"/>
                </a:solidFill>
              </a:rPr>
              <a:t>Violet</a:t>
            </a:r>
            <a:endParaRPr lang="en-US" sz="1600" b="1" dirty="0">
              <a:solidFill>
                <a:srgbClr val="0070C0"/>
              </a:solidFill>
            </a:endParaRPr>
          </a:p>
        </p:txBody>
      </p:sp>
      <p:sp>
        <p:nvSpPr>
          <p:cNvPr id="30" name="TextBox 29"/>
          <p:cNvSpPr txBox="1"/>
          <p:nvPr/>
        </p:nvSpPr>
        <p:spPr>
          <a:xfrm>
            <a:off x="2771800" y="3861048"/>
            <a:ext cx="639919" cy="338554"/>
          </a:xfrm>
          <a:prstGeom prst="rect">
            <a:avLst/>
          </a:prstGeom>
          <a:noFill/>
        </p:spPr>
        <p:txBody>
          <a:bodyPr wrap="none" rtlCol="0">
            <a:spAutoFit/>
          </a:bodyPr>
          <a:lstStyle/>
          <a:p>
            <a:r>
              <a:rPr lang="de-DE" sz="1600" b="1" dirty="0" smtClean="0">
                <a:solidFill>
                  <a:srgbClr val="0070C0"/>
                </a:solidFill>
              </a:rPr>
              <a:t>CMY</a:t>
            </a:r>
          </a:p>
        </p:txBody>
      </p:sp>
      <p:sp>
        <p:nvSpPr>
          <p:cNvPr id="31" name="TextBox 30"/>
          <p:cNvSpPr txBox="1"/>
          <p:nvPr/>
        </p:nvSpPr>
        <p:spPr>
          <a:xfrm>
            <a:off x="4239858" y="3861048"/>
            <a:ext cx="332142" cy="338554"/>
          </a:xfrm>
          <a:prstGeom prst="rect">
            <a:avLst/>
          </a:prstGeom>
          <a:noFill/>
        </p:spPr>
        <p:txBody>
          <a:bodyPr wrap="none" rtlCol="0">
            <a:spAutoFit/>
          </a:bodyPr>
          <a:lstStyle/>
          <a:p>
            <a:r>
              <a:rPr lang="de-DE" sz="1600" b="1" dirty="0" smtClean="0">
                <a:solidFill>
                  <a:srgbClr val="0070C0"/>
                </a:solidFill>
              </a:rPr>
              <a:t>K</a:t>
            </a:r>
          </a:p>
        </p:txBody>
      </p:sp>
      <p:pic>
        <p:nvPicPr>
          <p:cNvPr id="33" name="Picture 3"/>
          <p:cNvPicPr>
            <a:picLocks noChangeAspect="1" noChangeArrowheads="1"/>
          </p:cNvPicPr>
          <p:nvPr/>
        </p:nvPicPr>
        <p:blipFill>
          <a:blip r:embed="rId3" cstate="print"/>
          <a:srcRect l="67757" t="29625" r="16247" b="60696"/>
          <a:stretch>
            <a:fillRect/>
          </a:stretch>
        </p:blipFill>
        <p:spPr bwMode="auto">
          <a:xfrm>
            <a:off x="6300192" y="4905164"/>
            <a:ext cx="1404156" cy="828092"/>
          </a:xfrm>
          <a:prstGeom prst="rect">
            <a:avLst/>
          </a:prstGeom>
          <a:noFill/>
          <a:ln w="9525">
            <a:noFill/>
            <a:miter lim="800000"/>
            <a:headEnd/>
            <a:tailEnd/>
          </a:ln>
        </p:spPr>
      </p:pic>
      <p:sp>
        <p:nvSpPr>
          <p:cNvPr id="32" name="Rectangular Callout 31"/>
          <p:cNvSpPr/>
          <p:nvPr/>
        </p:nvSpPr>
        <p:spPr>
          <a:xfrm>
            <a:off x="5328084" y="2780928"/>
            <a:ext cx="1044116" cy="691944"/>
          </a:xfrm>
          <a:prstGeom prst="wedgeRectCallout">
            <a:avLst>
              <a:gd name="adj1" fmla="val 60593"/>
              <a:gd name="adj2" fmla="val 2721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Left Brace 33"/>
          <p:cNvSpPr/>
          <p:nvPr/>
        </p:nvSpPr>
        <p:spPr>
          <a:xfrm rot="-5400000">
            <a:off x="816981" y="5393344"/>
            <a:ext cx="216000" cy="756000"/>
          </a:xfrm>
          <a:prstGeom prst="leftBrace">
            <a:avLst>
              <a:gd name="adj1" fmla="val 23031"/>
              <a:gd name="adj2" fmla="val 5126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500" fill="hold"/>
                                        <p:tgtEl>
                                          <p:spTgt spid="25"/>
                                        </p:tgtEl>
                                        <p:attrNameLst>
                                          <p:attrName>ppt_x</p:attrName>
                                        </p:attrNameLst>
                                      </p:cBhvr>
                                      <p:tavLst>
                                        <p:tav tm="0">
                                          <p:val>
                                            <p:strVal val="#ppt_x"/>
                                          </p:val>
                                        </p:tav>
                                        <p:tav tm="100000">
                                          <p:val>
                                            <p:strVal val="#ppt_x"/>
                                          </p:val>
                                        </p:tav>
                                      </p:tavLst>
                                    </p:anim>
                                    <p:anim calcmode="lin" valueType="num">
                                      <p:cBhvr>
                                        <p:cTn id="8" dur="500" fill="hold"/>
                                        <p:tgtEl>
                                          <p:spTgt spid="25"/>
                                        </p:tgtEl>
                                        <p:attrNameLst>
                                          <p:attrName>ppt_y</p:attrName>
                                        </p:attrNameLst>
                                      </p:cBhvr>
                                      <p:tavLst>
                                        <p:tav tm="0">
                                          <p:val>
                                            <p:strVal val="#ppt_y+#ppt_h/2"/>
                                          </p:val>
                                        </p:tav>
                                        <p:tav tm="100000">
                                          <p:val>
                                            <p:strVal val="#ppt_y"/>
                                          </p:val>
                                        </p:tav>
                                      </p:tavLst>
                                    </p:anim>
                                    <p:anim calcmode="lin" valueType="num">
                                      <p:cBhvr>
                                        <p:cTn id="9" dur="500" fill="hold"/>
                                        <p:tgtEl>
                                          <p:spTgt spid="25"/>
                                        </p:tgtEl>
                                        <p:attrNameLst>
                                          <p:attrName>ppt_w</p:attrName>
                                        </p:attrNameLst>
                                      </p:cBhvr>
                                      <p:tavLst>
                                        <p:tav tm="0">
                                          <p:val>
                                            <p:strVal val="#ppt_w"/>
                                          </p:val>
                                        </p:tav>
                                        <p:tav tm="100000">
                                          <p:val>
                                            <p:strVal val="#ppt_w"/>
                                          </p:val>
                                        </p:tav>
                                      </p:tavLst>
                                    </p:anim>
                                    <p:anim calcmode="lin" valueType="num">
                                      <p:cBhvr>
                                        <p:cTn id="10" dur="500" fill="hold"/>
                                        <p:tgtEl>
                                          <p:spTgt spid="2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8" fill="hold" nodeType="after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p:cTn id="14" dur="500" fill="hold"/>
                                        <p:tgtEl>
                                          <p:spTgt spid="24"/>
                                        </p:tgtEl>
                                        <p:attrNameLst>
                                          <p:attrName>ppt_x</p:attrName>
                                        </p:attrNameLst>
                                      </p:cBhvr>
                                      <p:tavLst>
                                        <p:tav tm="0">
                                          <p:val>
                                            <p:strVal val="#ppt_x-#ppt_w/2"/>
                                          </p:val>
                                        </p:tav>
                                        <p:tav tm="100000">
                                          <p:val>
                                            <p:strVal val="#ppt_x"/>
                                          </p:val>
                                        </p:tav>
                                      </p:tavLst>
                                    </p:anim>
                                    <p:anim calcmode="lin" valueType="num">
                                      <p:cBhvr>
                                        <p:cTn id="15" dur="500" fill="hold"/>
                                        <p:tgtEl>
                                          <p:spTgt spid="24"/>
                                        </p:tgtEl>
                                        <p:attrNameLst>
                                          <p:attrName>ppt_y</p:attrName>
                                        </p:attrNameLst>
                                      </p:cBhvr>
                                      <p:tavLst>
                                        <p:tav tm="0">
                                          <p:val>
                                            <p:strVal val="#ppt_y"/>
                                          </p:val>
                                        </p:tav>
                                        <p:tav tm="100000">
                                          <p:val>
                                            <p:strVal val="#ppt_y"/>
                                          </p:val>
                                        </p:tav>
                                      </p:tavLst>
                                    </p:anim>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strVal val="#ppt_h"/>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1" nodeType="clickEffect">
                                  <p:stCondLst>
                                    <p:cond delay="0"/>
                                  </p:stCondLst>
                                  <p:childTnLst>
                                    <p:animEffect transition="out" filter="box(out)">
                                      <p:cBhvr>
                                        <p:cTn id="21" dur="500"/>
                                        <p:tgtEl>
                                          <p:spTgt spid="25"/>
                                        </p:tgtEl>
                                      </p:cBhvr>
                                    </p:animEffect>
                                    <p:set>
                                      <p:cBhvr>
                                        <p:cTn id="22" dur="1" fill="hold">
                                          <p:stCondLst>
                                            <p:cond delay="499"/>
                                          </p:stCondLst>
                                        </p:cTn>
                                        <p:tgtEl>
                                          <p:spTgt spid="2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ppt_x</p:attrName>
                                        </p:attrNameLst>
                                      </p:cBhvr>
                                      <p:tavLst>
                                        <p:tav tm="0">
                                          <p:val>
                                            <p:strVal val="#ppt_x-#ppt_w/2"/>
                                          </p:val>
                                        </p:tav>
                                        <p:tav tm="100000">
                                          <p:val>
                                            <p:strVal val="#ppt_x"/>
                                          </p:val>
                                        </p:tav>
                                      </p:tavLst>
                                    </p:anim>
                                    <p:anim calcmode="lin" valueType="num">
                                      <p:cBhvr>
                                        <p:cTn id="28" dur="500" fill="hold"/>
                                        <p:tgtEl>
                                          <p:spTgt spid="26"/>
                                        </p:tgtEl>
                                        <p:attrNameLst>
                                          <p:attrName>ppt_y</p:attrName>
                                        </p:attrNameLst>
                                      </p:cBhvr>
                                      <p:tavLst>
                                        <p:tav tm="0">
                                          <p:val>
                                            <p:strVal val="#ppt_y"/>
                                          </p:val>
                                        </p:tav>
                                        <p:tav tm="100000">
                                          <p:val>
                                            <p:strVal val="#ppt_y"/>
                                          </p:val>
                                        </p:tav>
                                      </p:tavLst>
                                    </p:anim>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strVal val="#ppt_h"/>
                                          </p:val>
                                        </p:tav>
                                        <p:tav tm="100000">
                                          <p:val>
                                            <p:strVal val="#ppt_h"/>
                                          </p:val>
                                        </p:tav>
                                      </p:tavLst>
                                    </p:anim>
                                  </p:childTnLst>
                                </p:cTn>
                              </p:par>
                            </p:childTnLst>
                          </p:cTn>
                        </p:par>
                      </p:childTnLst>
                    </p:cTn>
                  </p:par>
                  <p:par>
                    <p:cTn id="31" fill="hold">
                      <p:stCondLst>
                        <p:cond delay="indefinite"/>
                      </p:stCondLst>
                      <p:childTnLst>
                        <p:par>
                          <p:cTn id="32" fill="hold">
                            <p:stCondLst>
                              <p:cond delay="0"/>
                            </p:stCondLst>
                            <p:childTnLst>
                              <p:par>
                                <p:cTn id="33" presetID="17" presetClass="entr" presetSubtype="1"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anim calcmode="lin" valueType="num">
                                      <p:cBhvr>
                                        <p:cTn id="35" dur="500" fill="hold"/>
                                        <p:tgtEl>
                                          <p:spTgt spid="19"/>
                                        </p:tgtEl>
                                        <p:attrNameLst>
                                          <p:attrName>ppt_x</p:attrName>
                                        </p:attrNameLst>
                                      </p:cBhvr>
                                      <p:tavLst>
                                        <p:tav tm="0">
                                          <p:val>
                                            <p:strVal val="#ppt_x"/>
                                          </p:val>
                                        </p:tav>
                                        <p:tav tm="100000">
                                          <p:val>
                                            <p:strVal val="#ppt_x"/>
                                          </p:val>
                                        </p:tav>
                                      </p:tavLst>
                                    </p:anim>
                                    <p:anim calcmode="lin" valueType="num">
                                      <p:cBhvr>
                                        <p:cTn id="36" dur="500" fill="hold"/>
                                        <p:tgtEl>
                                          <p:spTgt spid="19"/>
                                        </p:tgtEl>
                                        <p:attrNameLst>
                                          <p:attrName>ppt_y</p:attrName>
                                        </p:attrNameLst>
                                      </p:cBhvr>
                                      <p:tavLst>
                                        <p:tav tm="0">
                                          <p:val>
                                            <p:strVal val="#ppt_y-#ppt_h/2"/>
                                          </p:val>
                                        </p:tav>
                                        <p:tav tm="100000">
                                          <p:val>
                                            <p:strVal val="#ppt_y"/>
                                          </p:val>
                                        </p:tav>
                                      </p:tavLst>
                                    </p:anim>
                                    <p:anim calcmode="lin" valueType="num">
                                      <p:cBhvr>
                                        <p:cTn id="37" dur="500" fill="hold"/>
                                        <p:tgtEl>
                                          <p:spTgt spid="19"/>
                                        </p:tgtEl>
                                        <p:attrNameLst>
                                          <p:attrName>ppt_w</p:attrName>
                                        </p:attrNameLst>
                                      </p:cBhvr>
                                      <p:tavLst>
                                        <p:tav tm="0">
                                          <p:val>
                                            <p:strVal val="#ppt_w"/>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childTnLst>
                                </p:cTn>
                              </p:par>
                            </p:childTnLst>
                          </p:cTn>
                        </p:par>
                        <p:par>
                          <p:cTn id="39" fill="hold">
                            <p:stCondLst>
                              <p:cond delay="500"/>
                            </p:stCondLst>
                            <p:childTnLst>
                              <p:par>
                                <p:cTn id="40" presetID="17" presetClass="entr" presetSubtype="1"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ppt_x</p:attrName>
                                        </p:attrNameLst>
                                      </p:cBhvr>
                                      <p:tavLst>
                                        <p:tav tm="0">
                                          <p:val>
                                            <p:strVal val="#ppt_x"/>
                                          </p:val>
                                        </p:tav>
                                        <p:tav tm="100000">
                                          <p:val>
                                            <p:strVal val="#ppt_x"/>
                                          </p:val>
                                        </p:tav>
                                      </p:tavLst>
                                    </p:anim>
                                    <p:anim calcmode="lin" valueType="num">
                                      <p:cBhvr>
                                        <p:cTn id="43" dur="500" fill="hold"/>
                                        <p:tgtEl>
                                          <p:spTgt spid="21"/>
                                        </p:tgtEl>
                                        <p:attrNameLst>
                                          <p:attrName>ppt_y</p:attrName>
                                        </p:attrNameLst>
                                      </p:cBhvr>
                                      <p:tavLst>
                                        <p:tav tm="0">
                                          <p:val>
                                            <p:strVal val="#ppt_y-#ppt_h/2"/>
                                          </p:val>
                                        </p:tav>
                                        <p:tav tm="100000">
                                          <p:val>
                                            <p:strVal val="#ppt_y"/>
                                          </p:val>
                                        </p:tav>
                                      </p:tavLst>
                                    </p:anim>
                                    <p:anim calcmode="lin" valueType="num">
                                      <p:cBhvr>
                                        <p:cTn id="44" dur="500" fill="hold"/>
                                        <p:tgtEl>
                                          <p:spTgt spid="21"/>
                                        </p:tgtEl>
                                        <p:attrNameLst>
                                          <p:attrName>ppt_w</p:attrName>
                                        </p:attrNameLst>
                                      </p:cBhvr>
                                      <p:tavLst>
                                        <p:tav tm="0">
                                          <p:val>
                                            <p:strVal val="#ppt_w"/>
                                          </p:val>
                                        </p:tav>
                                        <p:tav tm="100000">
                                          <p:val>
                                            <p:strVal val="#ppt_w"/>
                                          </p:val>
                                        </p:tav>
                                      </p:tavLst>
                                    </p:anim>
                                    <p:anim calcmode="lin" valueType="num">
                                      <p:cBhvr>
                                        <p:cTn id="45" dur="500" fill="hold"/>
                                        <p:tgtEl>
                                          <p:spTgt spid="21"/>
                                        </p:tgtEl>
                                        <p:attrNameLst>
                                          <p:attrName>ppt_h</p:attrName>
                                        </p:attrNameLst>
                                      </p:cBhvr>
                                      <p:tavLst>
                                        <p:tav tm="0">
                                          <p:val>
                                            <p:fltVal val="0"/>
                                          </p:val>
                                        </p:tav>
                                        <p:tav tm="100000">
                                          <p:val>
                                            <p:strVal val="#ppt_h"/>
                                          </p:val>
                                        </p:tav>
                                      </p:tavLst>
                                    </p:anim>
                                  </p:childTnLst>
                                </p:cTn>
                              </p:par>
                            </p:childTnLst>
                          </p:cTn>
                        </p:par>
                        <p:par>
                          <p:cTn id="46" fill="hold">
                            <p:stCondLst>
                              <p:cond delay="1000"/>
                            </p:stCondLst>
                            <p:childTnLst>
                              <p:par>
                                <p:cTn id="47" presetID="17" presetClass="entr" presetSubtype="1"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p:cTn id="49" dur="500" fill="hold"/>
                                        <p:tgtEl>
                                          <p:spTgt spid="34"/>
                                        </p:tgtEl>
                                        <p:attrNameLst>
                                          <p:attrName>ppt_x</p:attrName>
                                        </p:attrNameLst>
                                      </p:cBhvr>
                                      <p:tavLst>
                                        <p:tav tm="0">
                                          <p:val>
                                            <p:strVal val="#ppt_x"/>
                                          </p:val>
                                        </p:tav>
                                        <p:tav tm="100000">
                                          <p:val>
                                            <p:strVal val="#ppt_x"/>
                                          </p:val>
                                        </p:tav>
                                      </p:tavLst>
                                    </p:anim>
                                    <p:anim calcmode="lin" valueType="num">
                                      <p:cBhvr>
                                        <p:cTn id="50" dur="500" fill="hold"/>
                                        <p:tgtEl>
                                          <p:spTgt spid="34"/>
                                        </p:tgtEl>
                                        <p:attrNameLst>
                                          <p:attrName>ppt_y</p:attrName>
                                        </p:attrNameLst>
                                      </p:cBhvr>
                                      <p:tavLst>
                                        <p:tav tm="0">
                                          <p:val>
                                            <p:strVal val="#ppt_y-#ppt_h/2"/>
                                          </p:val>
                                        </p:tav>
                                        <p:tav tm="100000">
                                          <p:val>
                                            <p:strVal val="#ppt_y"/>
                                          </p:val>
                                        </p:tav>
                                      </p:tavLst>
                                    </p:anim>
                                    <p:anim calcmode="lin" valueType="num">
                                      <p:cBhvr>
                                        <p:cTn id="51" dur="500" fill="hold"/>
                                        <p:tgtEl>
                                          <p:spTgt spid="34"/>
                                        </p:tgtEl>
                                        <p:attrNameLst>
                                          <p:attrName>ppt_w</p:attrName>
                                        </p:attrNameLst>
                                      </p:cBhvr>
                                      <p:tavLst>
                                        <p:tav tm="0">
                                          <p:val>
                                            <p:strVal val="#ppt_w"/>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childTnLst>
                                </p:cTn>
                              </p:par>
                            </p:childTnLst>
                          </p:cTn>
                        </p:par>
                        <p:par>
                          <p:cTn id="53" fill="hold">
                            <p:stCondLst>
                              <p:cond delay="1500"/>
                            </p:stCondLst>
                            <p:childTnLst>
                              <p:par>
                                <p:cTn id="54" presetID="4" presetClass="entr" presetSubtype="16" fill="hold" grpId="0" nodeType="afterEffect">
                                  <p:stCondLst>
                                    <p:cond delay="100"/>
                                  </p:stCondLst>
                                  <p:childTnLst>
                                    <p:set>
                                      <p:cBhvr>
                                        <p:cTn id="55" dur="1" fill="hold">
                                          <p:stCondLst>
                                            <p:cond delay="0"/>
                                          </p:stCondLst>
                                        </p:cTn>
                                        <p:tgtEl>
                                          <p:spTgt spid="23"/>
                                        </p:tgtEl>
                                        <p:attrNameLst>
                                          <p:attrName>style.visibility</p:attrName>
                                        </p:attrNameLst>
                                      </p:cBhvr>
                                      <p:to>
                                        <p:strVal val="visible"/>
                                      </p:to>
                                    </p:set>
                                    <p:animEffect transition="in" filter="box(in)">
                                      <p:cBhvr>
                                        <p:cTn id="56" dur="500"/>
                                        <p:tgtEl>
                                          <p:spTgt spid="23"/>
                                        </p:tgtEl>
                                      </p:cBhvr>
                                    </p:animEffect>
                                  </p:childTnLst>
                                </p:cTn>
                              </p:par>
                            </p:childTnLst>
                          </p:cTn>
                        </p:par>
                      </p:childTnLst>
                    </p:cTn>
                  </p:par>
                  <p:par>
                    <p:cTn id="57" fill="hold">
                      <p:stCondLst>
                        <p:cond delay="indefinite"/>
                      </p:stCondLst>
                      <p:childTnLst>
                        <p:par>
                          <p:cTn id="58" fill="hold">
                            <p:stCondLst>
                              <p:cond delay="0"/>
                            </p:stCondLst>
                            <p:childTnLst>
                              <p:par>
                                <p:cTn id="59" presetID="17" presetClass="entr" presetSubtype="8" fill="hold" grpId="0" nodeType="click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ppt_x</p:attrName>
                                        </p:attrNameLst>
                                      </p:cBhvr>
                                      <p:tavLst>
                                        <p:tav tm="0">
                                          <p:val>
                                            <p:strVal val="#ppt_x-#ppt_w/2"/>
                                          </p:val>
                                        </p:tav>
                                        <p:tav tm="100000">
                                          <p:val>
                                            <p:strVal val="#ppt_x"/>
                                          </p:val>
                                        </p:tav>
                                      </p:tavLst>
                                    </p:anim>
                                    <p:anim calcmode="lin" valueType="num">
                                      <p:cBhvr>
                                        <p:cTn id="62" dur="500" fill="hold"/>
                                        <p:tgtEl>
                                          <p:spTgt spid="27"/>
                                        </p:tgtEl>
                                        <p:attrNameLst>
                                          <p:attrName>ppt_y</p:attrName>
                                        </p:attrNameLst>
                                      </p:cBhvr>
                                      <p:tavLst>
                                        <p:tav tm="0">
                                          <p:val>
                                            <p:strVal val="#ppt_y"/>
                                          </p:val>
                                        </p:tav>
                                        <p:tav tm="100000">
                                          <p:val>
                                            <p:strVal val="#ppt_y"/>
                                          </p:val>
                                        </p:tav>
                                      </p:tavLst>
                                    </p:anim>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strVal val="#ppt_h"/>
                                          </p:val>
                                        </p:tav>
                                        <p:tav tm="100000">
                                          <p:val>
                                            <p:strVal val="#ppt_h"/>
                                          </p:val>
                                        </p:tav>
                                      </p:tavLst>
                                    </p:anim>
                                  </p:childTnLst>
                                </p:cTn>
                              </p:par>
                            </p:childTnLst>
                          </p:cTn>
                        </p:par>
                        <p:par>
                          <p:cTn id="65" fill="hold">
                            <p:stCondLst>
                              <p:cond delay="500"/>
                            </p:stCondLst>
                            <p:childTnLst>
                              <p:par>
                                <p:cTn id="66" presetID="17"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ppt_x</p:attrName>
                                        </p:attrNameLst>
                                      </p:cBhvr>
                                      <p:tavLst>
                                        <p:tav tm="0">
                                          <p:val>
                                            <p:strVal val="#ppt_x-#ppt_w/2"/>
                                          </p:val>
                                        </p:tav>
                                        <p:tav tm="100000">
                                          <p:val>
                                            <p:strVal val="#ppt_x"/>
                                          </p:val>
                                        </p:tav>
                                      </p:tavLst>
                                    </p:anim>
                                    <p:anim calcmode="lin" valueType="num">
                                      <p:cBhvr>
                                        <p:cTn id="69" dur="500" fill="hold"/>
                                        <p:tgtEl>
                                          <p:spTgt spid="28"/>
                                        </p:tgtEl>
                                        <p:attrNameLst>
                                          <p:attrName>ppt_y</p:attrName>
                                        </p:attrNameLst>
                                      </p:cBhvr>
                                      <p:tavLst>
                                        <p:tav tm="0">
                                          <p:val>
                                            <p:strVal val="#ppt_y"/>
                                          </p:val>
                                        </p:tav>
                                        <p:tav tm="100000">
                                          <p:val>
                                            <p:strVal val="#ppt_y"/>
                                          </p:val>
                                        </p:tav>
                                      </p:tavLst>
                                    </p:anim>
                                    <p:anim calcmode="lin" valueType="num">
                                      <p:cBhvr>
                                        <p:cTn id="70" dur="500" fill="hold"/>
                                        <p:tgtEl>
                                          <p:spTgt spid="28"/>
                                        </p:tgtEl>
                                        <p:attrNameLst>
                                          <p:attrName>ppt_w</p:attrName>
                                        </p:attrNameLst>
                                      </p:cBhvr>
                                      <p:tavLst>
                                        <p:tav tm="0">
                                          <p:val>
                                            <p:fltVal val="0"/>
                                          </p:val>
                                        </p:tav>
                                        <p:tav tm="100000">
                                          <p:val>
                                            <p:strVal val="#ppt_w"/>
                                          </p:val>
                                        </p:tav>
                                      </p:tavLst>
                                    </p:anim>
                                    <p:anim calcmode="lin" valueType="num">
                                      <p:cBhvr>
                                        <p:cTn id="71" dur="500" fill="hold"/>
                                        <p:tgtEl>
                                          <p:spTgt spid="28"/>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17" presetClass="entr" presetSubtype="10" fill="hold" grpId="0"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strVal val="#ppt_h"/>
                                          </p:val>
                                        </p:tav>
                                        <p:tav tm="100000">
                                          <p:val>
                                            <p:strVal val="#ppt_h"/>
                                          </p:val>
                                        </p:tav>
                                      </p:tavLst>
                                    </p:anim>
                                  </p:childTnLst>
                                </p:cTn>
                              </p:par>
                            </p:childTnLst>
                          </p:cTn>
                        </p:par>
                        <p:par>
                          <p:cTn id="78" fill="hold">
                            <p:stCondLst>
                              <p:cond delay="500"/>
                            </p:stCondLst>
                            <p:childTnLst>
                              <p:par>
                                <p:cTn id="79" presetID="17" presetClass="entr" presetSubtype="10"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strVal val="#ppt_h"/>
                                          </p:val>
                                        </p:tav>
                                        <p:tav tm="100000">
                                          <p:val>
                                            <p:strVal val="#ppt_h"/>
                                          </p:val>
                                        </p:tav>
                                      </p:tavLst>
                                    </p:anim>
                                  </p:childTnLst>
                                </p:cTn>
                              </p:par>
                            </p:childTnLst>
                          </p:cTn>
                        </p:par>
                        <p:par>
                          <p:cTn id="83" fill="hold">
                            <p:stCondLst>
                              <p:cond delay="1000"/>
                            </p:stCondLst>
                            <p:childTnLst>
                              <p:par>
                                <p:cTn id="84" presetID="17" presetClass="entr" presetSubtype="10" fill="hold" grpId="0" nodeType="afterEffect">
                                  <p:stCondLst>
                                    <p:cond delay="0"/>
                                  </p:stCondLst>
                                  <p:childTnLst>
                                    <p:set>
                                      <p:cBhvr>
                                        <p:cTn id="85" dur="1" fill="hold">
                                          <p:stCondLst>
                                            <p:cond delay="0"/>
                                          </p:stCondLst>
                                        </p:cTn>
                                        <p:tgtEl>
                                          <p:spTgt spid="31"/>
                                        </p:tgtEl>
                                        <p:attrNameLst>
                                          <p:attrName>style.visibility</p:attrName>
                                        </p:attrNameLst>
                                      </p:cBhvr>
                                      <p:to>
                                        <p:strVal val="visible"/>
                                      </p:to>
                                    </p:set>
                                    <p:anim calcmode="lin" valueType="num">
                                      <p:cBhvr>
                                        <p:cTn id="86" dur="500" fill="hold"/>
                                        <p:tgtEl>
                                          <p:spTgt spid="31"/>
                                        </p:tgtEl>
                                        <p:attrNameLst>
                                          <p:attrName>ppt_w</p:attrName>
                                        </p:attrNameLst>
                                      </p:cBhvr>
                                      <p:tavLst>
                                        <p:tav tm="0">
                                          <p:val>
                                            <p:fltVal val="0"/>
                                          </p:val>
                                        </p:tav>
                                        <p:tav tm="100000">
                                          <p:val>
                                            <p:strVal val="#ppt_w"/>
                                          </p:val>
                                        </p:tav>
                                      </p:tavLst>
                                    </p:anim>
                                    <p:anim calcmode="lin" valueType="num">
                                      <p:cBhvr>
                                        <p:cTn id="87" dur="5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88" fill="hold">
                      <p:stCondLst>
                        <p:cond delay="indefinite"/>
                      </p:stCondLst>
                      <p:childTnLst>
                        <p:par>
                          <p:cTn id="89" fill="hold">
                            <p:stCondLst>
                              <p:cond delay="0"/>
                            </p:stCondLst>
                            <p:childTnLst>
                              <p:par>
                                <p:cTn id="90" presetID="17" presetClass="entr" presetSubtype="1" fill="hold" grpId="0" nodeType="clickEffect">
                                  <p:stCondLst>
                                    <p:cond delay="0"/>
                                  </p:stCondLst>
                                  <p:childTnLst>
                                    <p:set>
                                      <p:cBhvr>
                                        <p:cTn id="91" dur="1" fill="hold">
                                          <p:stCondLst>
                                            <p:cond delay="0"/>
                                          </p:stCondLst>
                                        </p:cTn>
                                        <p:tgtEl>
                                          <p:spTgt spid="32"/>
                                        </p:tgtEl>
                                        <p:attrNameLst>
                                          <p:attrName>style.visibility</p:attrName>
                                        </p:attrNameLst>
                                      </p:cBhvr>
                                      <p:to>
                                        <p:strVal val="visible"/>
                                      </p:to>
                                    </p:set>
                                    <p:anim calcmode="lin" valueType="num">
                                      <p:cBhvr>
                                        <p:cTn id="92" dur="500" fill="hold"/>
                                        <p:tgtEl>
                                          <p:spTgt spid="32"/>
                                        </p:tgtEl>
                                        <p:attrNameLst>
                                          <p:attrName>ppt_x</p:attrName>
                                        </p:attrNameLst>
                                      </p:cBhvr>
                                      <p:tavLst>
                                        <p:tav tm="0">
                                          <p:val>
                                            <p:strVal val="#ppt_x"/>
                                          </p:val>
                                        </p:tav>
                                        <p:tav tm="100000">
                                          <p:val>
                                            <p:strVal val="#ppt_x"/>
                                          </p:val>
                                        </p:tav>
                                      </p:tavLst>
                                    </p:anim>
                                    <p:anim calcmode="lin" valueType="num">
                                      <p:cBhvr>
                                        <p:cTn id="93" dur="500" fill="hold"/>
                                        <p:tgtEl>
                                          <p:spTgt spid="32"/>
                                        </p:tgtEl>
                                        <p:attrNameLst>
                                          <p:attrName>ppt_y</p:attrName>
                                        </p:attrNameLst>
                                      </p:cBhvr>
                                      <p:tavLst>
                                        <p:tav tm="0">
                                          <p:val>
                                            <p:strVal val="#ppt_y-#ppt_h/2"/>
                                          </p:val>
                                        </p:tav>
                                        <p:tav tm="100000">
                                          <p:val>
                                            <p:strVal val="#ppt_y"/>
                                          </p:val>
                                        </p:tav>
                                      </p:tavLst>
                                    </p:anim>
                                    <p:anim calcmode="lin" valueType="num">
                                      <p:cBhvr>
                                        <p:cTn id="94" dur="500" fill="hold"/>
                                        <p:tgtEl>
                                          <p:spTgt spid="32"/>
                                        </p:tgtEl>
                                        <p:attrNameLst>
                                          <p:attrName>ppt_w</p:attrName>
                                        </p:attrNameLst>
                                      </p:cBhvr>
                                      <p:tavLst>
                                        <p:tav tm="0">
                                          <p:val>
                                            <p:strVal val="#ppt_w"/>
                                          </p:val>
                                        </p:tav>
                                        <p:tav tm="100000">
                                          <p:val>
                                            <p:strVal val="#ppt_w"/>
                                          </p:val>
                                        </p:tav>
                                      </p:tavLst>
                                    </p:anim>
                                    <p:anim calcmode="lin" valueType="num">
                                      <p:cBhvr>
                                        <p:cTn id="95" dur="500" fill="hold"/>
                                        <p:tgtEl>
                                          <p:spTgt spid="32"/>
                                        </p:tgtEl>
                                        <p:attrNameLst>
                                          <p:attrName>ppt_h</p:attrName>
                                        </p:attrNameLst>
                                      </p:cBhvr>
                                      <p:tavLst>
                                        <p:tav tm="0">
                                          <p:val>
                                            <p:fltVal val="0"/>
                                          </p:val>
                                        </p:tav>
                                        <p:tav tm="100000">
                                          <p:val>
                                            <p:strVal val="#ppt_h"/>
                                          </p:val>
                                        </p:tav>
                                      </p:tavLst>
                                    </p:anim>
                                  </p:childTnLst>
                                </p:cTn>
                              </p:par>
                            </p:childTnLst>
                          </p:cTn>
                        </p:par>
                        <p:par>
                          <p:cTn id="96" fill="hold">
                            <p:stCondLst>
                              <p:cond delay="500"/>
                            </p:stCondLst>
                            <p:childTnLst>
                              <p:par>
                                <p:cTn id="97" presetID="17" presetClass="entr" presetSubtype="1" fill="hold" nodeType="afterEffect">
                                  <p:stCondLst>
                                    <p:cond delay="100"/>
                                  </p:stCondLst>
                                  <p:childTnLst>
                                    <p:set>
                                      <p:cBhvr>
                                        <p:cTn id="98" dur="1" fill="hold">
                                          <p:stCondLst>
                                            <p:cond delay="0"/>
                                          </p:stCondLst>
                                        </p:cTn>
                                        <p:tgtEl>
                                          <p:spTgt spid="33"/>
                                        </p:tgtEl>
                                        <p:attrNameLst>
                                          <p:attrName>style.visibility</p:attrName>
                                        </p:attrNameLst>
                                      </p:cBhvr>
                                      <p:to>
                                        <p:strVal val="visible"/>
                                      </p:to>
                                    </p:set>
                                    <p:anim calcmode="lin" valueType="num">
                                      <p:cBhvr>
                                        <p:cTn id="99" dur="500" fill="hold"/>
                                        <p:tgtEl>
                                          <p:spTgt spid="33"/>
                                        </p:tgtEl>
                                        <p:attrNameLst>
                                          <p:attrName>ppt_x</p:attrName>
                                        </p:attrNameLst>
                                      </p:cBhvr>
                                      <p:tavLst>
                                        <p:tav tm="0">
                                          <p:val>
                                            <p:strVal val="#ppt_x"/>
                                          </p:val>
                                        </p:tav>
                                        <p:tav tm="100000">
                                          <p:val>
                                            <p:strVal val="#ppt_x"/>
                                          </p:val>
                                        </p:tav>
                                      </p:tavLst>
                                    </p:anim>
                                    <p:anim calcmode="lin" valueType="num">
                                      <p:cBhvr>
                                        <p:cTn id="100" dur="500" fill="hold"/>
                                        <p:tgtEl>
                                          <p:spTgt spid="33"/>
                                        </p:tgtEl>
                                        <p:attrNameLst>
                                          <p:attrName>ppt_y</p:attrName>
                                        </p:attrNameLst>
                                      </p:cBhvr>
                                      <p:tavLst>
                                        <p:tav tm="0">
                                          <p:val>
                                            <p:strVal val="#ppt_y-#ppt_h/2"/>
                                          </p:val>
                                        </p:tav>
                                        <p:tav tm="100000">
                                          <p:val>
                                            <p:strVal val="#ppt_y"/>
                                          </p:val>
                                        </p:tav>
                                      </p:tavLst>
                                    </p:anim>
                                    <p:anim calcmode="lin" valueType="num">
                                      <p:cBhvr>
                                        <p:cTn id="101" dur="500" fill="hold"/>
                                        <p:tgtEl>
                                          <p:spTgt spid="33"/>
                                        </p:tgtEl>
                                        <p:attrNameLst>
                                          <p:attrName>ppt_w</p:attrName>
                                        </p:attrNameLst>
                                      </p:cBhvr>
                                      <p:tavLst>
                                        <p:tav tm="0">
                                          <p:val>
                                            <p:strVal val="#ppt_w"/>
                                          </p:val>
                                        </p:tav>
                                        <p:tav tm="100000">
                                          <p:val>
                                            <p:strVal val="#ppt_w"/>
                                          </p:val>
                                        </p:tav>
                                      </p:tavLst>
                                    </p:anim>
                                    <p:anim calcmode="lin" valueType="num">
                                      <p:cBhvr>
                                        <p:cTn id="102" dur="500" fill="hold"/>
                                        <p:tgtEl>
                                          <p:spTgt spid="3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3" grpId="0"/>
      <p:bldP spid="25" grpId="0" animBg="1"/>
      <p:bldP spid="25" grpId="1" animBg="1"/>
      <p:bldP spid="26" grpId="0"/>
      <p:bldP spid="27" grpId="0" animBg="1"/>
      <p:bldP spid="29" grpId="0"/>
      <p:bldP spid="30" grpId="0"/>
      <p:bldP spid="31" grpId="0"/>
      <p:bldP spid="32"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6"/>
          <p:cNvSpPr>
            <a:spLocks noGrp="1"/>
          </p:cNvSpPr>
          <p:nvPr>
            <p:ph type="title"/>
          </p:nvPr>
        </p:nvSpPr>
        <p:spPr>
          <a:xfrm>
            <a:off x="457200" y="784225"/>
            <a:ext cx="8229600" cy="615950"/>
          </a:xfrm>
        </p:spPr>
        <p:txBody>
          <a:bodyPr/>
          <a:lstStyle/>
          <a:p>
            <a:r>
              <a:rPr lang="en-US" smtClean="0"/>
              <a:t>Agenda</a:t>
            </a:r>
          </a:p>
        </p:txBody>
      </p:sp>
      <p:sp>
        <p:nvSpPr>
          <p:cNvPr id="24578" name="Textplatzhalter 3"/>
          <p:cNvSpPr>
            <a:spLocks noGrp="1"/>
          </p:cNvSpPr>
          <p:nvPr>
            <p:ph type="body" sz="quarter" idx="12"/>
          </p:nvPr>
        </p:nvSpPr>
        <p:spPr>
          <a:xfrm>
            <a:off x="457200" y="1928813"/>
            <a:ext cx="8229600" cy="4262437"/>
          </a:xfrm>
        </p:spPr>
        <p:txBody>
          <a:bodyPr/>
          <a:lstStyle/>
          <a:p>
            <a:pPr>
              <a:buFont typeface="Arial" pitchFamily="34" charset="0"/>
              <a:buAutoNum type="arabicPeriod"/>
            </a:pPr>
            <a:r>
              <a:rPr lang="en-US" dirty="0" smtClean="0"/>
              <a:t>Ersatz von </a:t>
            </a:r>
            <a:r>
              <a:rPr lang="en-US" dirty="0" err="1" smtClean="0"/>
              <a:t>Sonderfarben</a:t>
            </a:r>
            <a:r>
              <a:rPr lang="en-US" dirty="0" smtClean="0"/>
              <a:t> </a:t>
            </a:r>
            <a:r>
              <a:rPr lang="en-US" dirty="0" err="1" smtClean="0"/>
              <a:t>durch</a:t>
            </a:r>
            <a:r>
              <a:rPr lang="en-US" dirty="0" smtClean="0"/>
              <a:t> Multicolor </a:t>
            </a:r>
            <a:r>
              <a:rPr lang="en-US" dirty="0" err="1" smtClean="0"/>
              <a:t>Druck</a:t>
            </a:r>
            <a:r>
              <a:rPr lang="en-US" dirty="0" smtClean="0"/>
              <a:t>– Prinect Multicolor Toolset</a:t>
            </a:r>
          </a:p>
          <a:p>
            <a:pPr lvl="1">
              <a:buFont typeface="Arial" pitchFamily="34" charset="0"/>
              <a:buAutoNum type="arabicPeriod"/>
            </a:pPr>
            <a:r>
              <a:rPr lang="en-US" dirty="0" err="1" smtClean="0"/>
              <a:t>Einleitung</a:t>
            </a:r>
            <a:r>
              <a:rPr lang="en-US" dirty="0" smtClean="0"/>
              <a:t> . .</a:t>
            </a:r>
          </a:p>
          <a:p>
            <a:pPr lvl="1">
              <a:buFont typeface="Arial" pitchFamily="34" charset="0"/>
              <a:buAutoNum type="arabicPeriod"/>
            </a:pPr>
            <a:r>
              <a:rPr lang="en-US" dirty="0" smtClean="0"/>
              <a:t>Live Demo . . . </a:t>
            </a:r>
          </a:p>
          <a:p>
            <a:pPr lvl="1">
              <a:buFont typeface="Arial" pitchFamily="34" charset="0"/>
              <a:buAutoNum type="arabicPeriod"/>
            </a:pPr>
            <a:r>
              <a:rPr lang="en-US" dirty="0" err="1" smtClean="0"/>
              <a:t>Ergebnisse</a:t>
            </a:r>
            <a:endParaRPr lang="en-US" dirty="0" smtClean="0"/>
          </a:p>
          <a:p>
            <a:pPr>
              <a:buFont typeface="Arial" pitchFamily="34" charset="0"/>
              <a:buAutoNum type="arabicPeriod"/>
            </a:pPr>
            <a:r>
              <a:rPr lang="en-US" dirty="0" err="1" smtClean="0"/>
              <a:t>Neue</a:t>
            </a:r>
            <a:r>
              <a:rPr lang="en-US" dirty="0" smtClean="0"/>
              <a:t> </a:t>
            </a:r>
            <a:r>
              <a:rPr lang="en-US" dirty="0" err="1" smtClean="0"/>
              <a:t>Funktionen</a:t>
            </a:r>
            <a:r>
              <a:rPr lang="en-US" dirty="0" smtClean="0"/>
              <a:t> </a:t>
            </a:r>
            <a:r>
              <a:rPr lang="en-US" dirty="0" err="1" smtClean="0"/>
              <a:t>der</a:t>
            </a:r>
            <a:r>
              <a:rPr lang="en-US" dirty="0" smtClean="0"/>
              <a:t> Prinect Color Toolbox 2013</a:t>
            </a:r>
          </a:p>
          <a:p>
            <a:pPr>
              <a:buFont typeface="Arial" pitchFamily="34" charset="0"/>
              <a:buAutoNum type="arabicPeriod"/>
            </a:pPr>
            <a:r>
              <a:rPr lang="en-US" dirty="0" smtClean="0"/>
              <a:t>Smart </a:t>
            </a:r>
            <a:r>
              <a:rPr lang="en-US" dirty="0" err="1" smtClean="0"/>
              <a:t>Printcheck</a:t>
            </a:r>
            <a:r>
              <a:rPr lang="en-US" dirty="0" smtClean="0"/>
              <a:t> </a:t>
            </a:r>
            <a:r>
              <a:rPr lang="en-US" dirty="0" err="1" smtClean="0"/>
              <a:t>für</a:t>
            </a:r>
            <a:r>
              <a:rPr lang="en-US" dirty="0" smtClean="0"/>
              <a:t> die </a:t>
            </a:r>
            <a:r>
              <a:rPr lang="en-US" dirty="0" err="1" smtClean="0"/>
              <a:t>schnelle</a:t>
            </a:r>
            <a:r>
              <a:rPr lang="en-US" dirty="0" smtClean="0"/>
              <a:t> und </a:t>
            </a:r>
            <a:r>
              <a:rPr lang="en-US" dirty="0" err="1" smtClean="0"/>
              <a:t>einfache</a:t>
            </a:r>
            <a:r>
              <a:rPr lang="en-US" dirty="0" smtClean="0"/>
              <a:t> </a:t>
            </a:r>
            <a:r>
              <a:rPr lang="en-US" dirty="0" err="1" smtClean="0"/>
              <a:t>Prozesskontrolle</a:t>
            </a:r>
            <a:endParaRPr lang="en-US" dirty="0" smtClean="0"/>
          </a:p>
          <a:p>
            <a:pPr lvl="1">
              <a:buFont typeface="Arial" pitchFamily="34" charset="0"/>
              <a:buAutoNum type="arabicPeriod"/>
            </a:pPr>
            <a:r>
              <a:rPr lang="en-US" dirty="0" err="1" smtClean="0"/>
              <a:t>Kurzbeschreibung</a:t>
            </a:r>
            <a:endParaRPr lang="en-US" dirty="0" smtClean="0"/>
          </a:p>
          <a:p>
            <a:pPr lvl="1">
              <a:buFont typeface="Arial" pitchFamily="34" charset="0"/>
              <a:buAutoNum type="arabicPeriod"/>
            </a:pPr>
            <a:r>
              <a:rPr lang="en-US" dirty="0" smtClean="0"/>
              <a:t>Live Demo</a:t>
            </a:r>
          </a:p>
          <a:p>
            <a:pPr>
              <a:buFont typeface="Arial" pitchFamily="34" charset="0"/>
              <a:buAutoNum type="arabicPeriod"/>
            </a:pPr>
            <a:r>
              <a:rPr lang="en-US" dirty="0" smtClean="0"/>
              <a:t>Q&amp;A</a:t>
            </a:r>
          </a:p>
          <a:p>
            <a:pPr lvl="1"/>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l="16224" t="15908" r="29381" b="18568"/>
          <a:stretch>
            <a:fillRect/>
          </a:stretch>
        </p:blipFill>
        <p:spPr bwMode="auto">
          <a:xfrm>
            <a:off x="592510" y="2356309"/>
            <a:ext cx="4368596" cy="4297789"/>
          </a:xfrm>
          <a:prstGeom prst="rect">
            <a:avLst/>
          </a:prstGeom>
          <a:noFill/>
          <a:ln w="9525">
            <a:noFill/>
            <a:miter lim="800000"/>
            <a:headEnd/>
            <a:tailEnd/>
          </a:ln>
        </p:spPr>
      </p:pic>
      <p:sp>
        <p:nvSpPr>
          <p:cNvPr id="12290" name="Titel 5"/>
          <p:cNvSpPr>
            <a:spLocks noGrp="1"/>
          </p:cNvSpPr>
          <p:nvPr>
            <p:ph type="title"/>
          </p:nvPr>
        </p:nvSpPr>
        <p:spPr>
          <a:xfrm>
            <a:off x="468313" y="368300"/>
            <a:ext cx="8675687" cy="971550"/>
          </a:xfrm>
        </p:spPr>
        <p:txBody>
          <a:bodyPr/>
          <a:lstStyle/>
          <a:p>
            <a:pPr eaLnBrk="1" hangingPunct="1"/>
            <a:r>
              <a:rPr lang="en-US" sz="2800" dirty="0" err="1" smtClean="0"/>
              <a:t>MultiColor</a:t>
            </a:r>
            <a:r>
              <a:rPr lang="en-US" sz="2800" dirty="0" smtClean="0"/>
              <a:t>: </a:t>
            </a:r>
            <a:r>
              <a:rPr lang="en-US" sz="2800" b="1" i="1" dirty="0" err="1" smtClean="0">
                <a:solidFill>
                  <a:srgbClr val="0070C0"/>
                </a:solidFill>
              </a:rPr>
              <a:t>Anpassung</a:t>
            </a:r>
            <a:r>
              <a:rPr lang="en-US" sz="2800" b="1" i="1" dirty="0" smtClean="0">
                <a:solidFill>
                  <a:srgbClr val="0070C0"/>
                </a:solidFill>
              </a:rPr>
              <a:t> </a:t>
            </a:r>
            <a:r>
              <a:rPr lang="en-US" sz="2800" b="1" i="1" dirty="0" err="1" smtClean="0">
                <a:solidFill>
                  <a:srgbClr val="0070C0"/>
                </a:solidFill>
              </a:rPr>
              <a:t>Papier</a:t>
            </a:r>
            <a:r>
              <a:rPr lang="en-US" sz="2800" b="1" i="1" dirty="0" smtClean="0">
                <a:solidFill>
                  <a:srgbClr val="0070C0"/>
                </a:solidFill>
              </a:rPr>
              <a:t> - </a:t>
            </a:r>
            <a:r>
              <a:rPr lang="en-US" sz="2800" b="1" i="1" dirty="0" err="1" smtClean="0">
                <a:solidFill>
                  <a:srgbClr val="0070C0"/>
                </a:solidFill>
              </a:rPr>
              <a:t>Farbcharge</a:t>
            </a:r>
            <a:endParaRPr lang="en-US" sz="2800" b="1" i="1" dirty="0" smtClean="0">
              <a:solidFill>
                <a:srgbClr val="0070C0"/>
              </a:solidFill>
            </a:endParaRPr>
          </a:p>
        </p:txBody>
      </p:sp>
      <p:sp>
        <p:nvSpPr>
          <p:cNvPr id="15363" name="Inhaltsplatzhalter 6"/>
          <p:cNvSpPr>
            <a:spLocks noGrp="1"/>
          </p:cNvSpPr>
          <p:nvPr>
            <p:ph type="body" sz="quarter" idx="12"/>
          </p:nvPr>
        </p:nvSpPr>
        <p:spPr>
          <a:xfrm>
            <a:off x="457200" y="1268413"/>
            <a:ext cx="8471284" cy="1260487"/>
          </a:xfrm>
        </p:spPr>
        <p:txBody>
          <a:bodyPr/>
          <a:lstStyle/>
          <a:p>
            <a:pPr eaLnBrk="1" hangingPunct="1">
              <a:lnSpc>
                <a:spcPct val="120000"/>
              </a:lnSpc>
              <a:spcBef>
                <a:spcPts val="400"/>
              </a:spcBef>
              <a:spcAft>
                <a:spcPts val="0"/>
              </a:spcAft>
              <a:buClr>
                <a:srgbClr val="0070C0"/>
              </a:buClr>
              <a:buFont typeface="Wingdings" pitchFamily="2" charset="2"/>
              <a:buChar char="Ø"/>
              <a:defRPr/>
            </a:pPr>
            <a:r>
              <a:rPr lang="en-US" sz="1800" dirty="0" err="1" smtClean="0">
                <a:latin typeface="Arial" charset="0"/>
                <a:cs typeface="Arial" charset="0"/>
              </a:rPr>
              <a:t>Minispot</a:t>
            </a:r>
            <a:r>
              <a:rPr lang="en-US" sz="1800" dirty="0" smtClean="0">
                <a:latin typeface="Arial" charset="0"/>
                <a:cs typeface="Arial" charset="0"/>
              </a:rPr>
              <a:t> </a:t>
            </a:r>
            <a:r>
              <a:rPr lang="en-US" sz="1800" b="1" dirty="0" smtClean="0">
                <a:solidFill>
                  <a:srgbClr val="0070C0"/>
                </a:solidFill>
                <a:latin typeface="Arial" charset="0"/>
                <a:cs typeface="Arial" charset="0"/>
                <a:sym typeface="Wingdings" pitchFamily="2" charset="2"/>
              </a:rPr>
              <a:t> </a:t>
            </a:r>
            <a:r>
              <a:rPr lang="en-US" sz="1800" b="1" dirty="0" err="1" smtClean="0">
                <a:solidFill>
                  <a:srgbClr val="0070C0"/>
                </a:solidFill>
                <a:latin typeface="Arial" charset="0"/>
                <a:cs typeface="Arial" charset="0"/>
                <a:sym typeface="Wingdings" pitchFamily="2" charset="2"/>
              </a:rPr>
              <a:t>Anpassung</a:t>
            </a:r>
            <a:r>
              <a:rPr lang="en-US" sz="1800" b="1" dirty="0" smtClean="0">
                <a:solidFill>
                  <a:srgbClr val="0070C0"/>
                </a:solidFill>
                <a:latin typeface="Arial" charset="0"/>
                <a:cs typeface="Arial" charset="0"/>
                <a:sym typeface="Wingdings" pitchFamily="2" charset="2"/>
              </a:rPr>
              <a:t> </a:t>
            </a:r>
            <a:r>
              <a:rPr lang="en-US" sz="1800" b="1" dirty="0" err="1" smtClean="0">
                <a:solidFill>
                  <a:srgbClr val="0070C0"/>
                </a:solidFill>
                <a:latin typeface="Arial" charset="0"/>
                <a:cs typeface="Arial" charset="0"/>
                <a:sym typeface="Wingdings" pitchFamily="2" charset="2"/>
              </a:rPr>
              <a:t>Kalibration</a:t>
            </a:r>
            <a:endParaRPr lang="en-US" sz="1800" b="1" dirty="0" smtClean="0">
              <a:solidFill>
                <a:srgbClr val="0070C0"/>
              </a:solidFill>
              <a:latin typeface="Arial" charset="0"/>
              <a:cs typeface="Arial" charset="0"/>
              <a:sym typeface="Wingdings" pitchFamily="2" charset="2"/>
            </a:endParaRPr>
          </a:p>
          <a:p>
            <a:pPr eaLnBrk="1" hangingPunct="1">
              <a:lnSpc>
                <a:spcPct val="120000"/>
              </a:lnSpc>
              <a:spcBef>
                <a:spcPts val="400"/>
              </a:spcBef>
              <a:spcAft>
                <a:spcPts val="0"/>
              </a:spcAft>
              <a:buFont typeface="Wingdings" pitchFamily="2" charset="2"/>
              <a:buChar char="Ø"/>
              <a:defRPr/>
            </a:pPr>
            <a:r>
              <a:rPr lang="de-DE" sz="1800" dirty="0" smtClean="0">
                <a:latin typeface="Arial" charset="0"/>
                <a:cs typeface="Arial" charset="0"/>
                <a:sym typeface="Wingdings" pitchFamily="2" charset="2"/>
              </a:rPr>
              <a:t>Bei Änderung Papier – Farbcharge </a:t>
            </a:r>
            <a:r>
              <a:rPr lang="de-DE" sz="1800" dirty="0" smtClean="0">
                <a:solidFill>
                  <a:srgbClr val="FF0066"/>
                </a:solidFill>
                <a:latin typeface="Arial" charset="0"/>
                <a:cs typeface="Arial" charset="0"/>
                <a:sym typeface="Wingdings" pitchFamily="2" charset="2"/>
              </a:rPr>
              <a:t>statt neuer Druckgang &amp; Neuprofilierung </a:t>
            </a:r>
            <a:r>
              <a:rPr lang="de-DE" sz="1800" dirty="0" smtClean="0">
                <a:solidFill>
                  <a:srgbClr val="00B050"/>
                </a:solidFill>
                <a:latin typeface="Arial" charset="0"/>
                <a:cs typeface="Arial" charset="0"/>
                <a:sym typeface="Wingdings" pitchFamily="2" charset="2"/>
              </a:rPr>
              <a:t>nur </a:t>
            </a:r>
            <a:r>
              <a:rPr lang="de-DE" sz="1800" b="1" dirty="0" smtClean="0">
                <a:solidFill>
                  <a:srgbClr val="00B050"/>
                </a:solidFill>
                <a:latin typeface="Arial" charset="0"/>
                <a:cs typeface="Arial" charset="0"/>
                <a:sym typeface="Wingdings" pitchFamily="2" charset="2"/>
              </a:rPr>
              <a:t>Anpassung Profil durch Minispots </a:t>
            </a:r>
            <a:endParaRPr lang="en-US" sz="1800" b="1" dirty="0" smtClean="0">
              <a:solidFill>
                <a:srgbClr val="00B050"/>
              </a:solidFill>
              <a:latin typeface="Arial" charset="0"/>
              <a:cs typeface="Arial" charset="0"/>
            </a:endParaRPr>
          </a:p>
        </p:txBody>
      </p:sp>
      <p:sp>
        <p:nvSpPr>
          <p:cNvPr id="12292" name="Foliennummernplatzhalter 4"/>
          <p:cNvSpPr>
            <a:spLocks noGrp="1"/>
          </p:cNvSpPr>
          <p:nvPr>
            <p:ph type="sldNum" sz="quarter" idx="14"/>
          </p:nvPr>
        </p:nvSpPr>
        <p:spPr bwMode="auto">
          <a:xfrm rot="16200000">
            <a:off x="6935787" y="2722563"/>
            <a:ext cx="3857625" cy="228600"/>
          </a:xfrm>
          <a:noFill/>
          <a:ln>
            <a:miter lim="800000"/>
            <a:headEnd/>
            <a:tailEnd/>
          </a:ln>
        </p:spPr>
        <p:txBody>
          <a:bodyPr wrap="square" lIns="72000" tIns="36000" rIns="72000" bIns="36000" numCol="1" anchorCtr="0" compatLnSpc="1">
            <a:prstTxWarp prst="textNoShape">
              <a:avLst/>
            </a:prstTxWarp>
          </a:bodyPr>
          <a:lstStyle/>
          <a:p>
            <a:pPr algn="l" fontAlgn="base">
              <a:spcBef>
                <a:spcPct val="0"/>
              </a:spcBef>
              <a:spcAft>
                <a:spcPct val="0"/>
              </a:spcAft>
            </a:pPr>
            <a:fld id="{478ADFD1-A996-4692-B165-C681B583900D}" type="slidenum">
              <a:rPr lang="en-US" smtClean="0">
                <a:solidFill>
                  <a:srgbClr val="A8B1B6"/>
                </a:solidFill>
              </a:rPr>
              <a:pPr algn="l" fontAlgn="base">
                <a:spcBef>
                  <a:spcPct val="0"/>
                </a:spcBef>
                <a:spcAft>
                  <a:spcPct val="0"/>
                </a:spcAft>
              </a:pPr>
              <a:t>20</a:t>
            </a:fld>
            <a:endParaRPr lang="en-US" dirty="0" smtClean="0">
              <a:solidFill>
                <a:srgbClr val="A8B1B6"/>
              </a:solidFill>
            </a:endParaRPr>
          </a:p>
        </p:txBody>
      </p:sp>
      <p:sp>
        <p:nvSpPr>
          <p:cNvPr id="16" name="TextBox 15"/>
          <p:cNvSpPr txBox="1"/>
          <p:nvPr/>
        </p:nvSpPr>
        <p:spPr>
          <a:xfrm>
            <a:off x="4968044" y="3068960"/>
            <a:ext cx="3848041" cy="772519"/>
          </a:xfrm>
          <a:prstGeom prst="rect">
            <a:avLst/>
          </a:prstGeom>
          <a:noFill/>
        </p:spPr>
        <p:txBody>
          <a:bodyPr wrap="none" rtlCol="0">
            <a:spAutoFit/>
          </a:bodyPr>
          <a:lstStyle/>
          <a:p>
            <a:pPr>
              <a:lnSpc>
                <a:spcPct val="130000"/>
              </a:lnSpc>
            </a:pPr>
            <a:r>
              <a:rPr lang="de-DE" dirty="0" err="1" smtClean="0">
                <a:solidFill>
                  <a:srgbClr val="0070C0"/>
                </a:solidFill>
              </a:rPr>
              <a:t>Anpass</a:t>
            </a:r>
            <a:r>
              <a:rPr lang="de-DE" dirty="0" smtClean="0">
                <a:solidFill>
                  <a:srgbClr val="0070C0"/>
                </a:solidFill>
              </a:rPr>
              <a:t>: </a:t>
            </a:r>
            <a:r>
              <a:rPr lang="de-DE" b="1" dirty="0" smtClean="0">
                <a:solidFill>
                  <a:srgbClr val="0070C0"/>
                </a:solidFill>
              </a:rPr>
              <a:t>mit </a:t>
            </a:r>
            <a:r>
              <a:rPr lang="de-DE" b="1" dirty="0" err="1" smtClean="0">
                <a:solidFill>
                  <a:srgbClr val="0070C0"/>
                </a:solidFill>
              </a:rPr>
              <a:t>Minispot</a:t>
            </a:r>
            <a:r>
              <a:rPr lang="de-DE" b="1" dirty="0" smtClean="0">
                <a:solidFill>
                  <a:srgbClr val="0070C0"/>
                </a:solidFill>
              </a:rPr>
              <a:t> in ColorTool</a:t>
            </a:r>
            <a:endParaRPr lang="de-DE" sz="1600" b="1" dirty="0" smtClean="0">
              <a:solidFill>
                <a:srgbClr val="0070C0"/>
              </a:solidFill>
            </a:endParaRPr>
          </a:p>
          <a:p>
            <a:pPr>
              <a:lnSpc>
                <a:spcPct val="130000"/>
              </a:lnSpc>
              <a:buFont typeface="Arial" pitchFamily="34" charset="0"/>
              <a:buChar char="•"/>
              <a:tabLst>
                <a:tab pos="1704975" algn="l"/>
              </a:tabLst>
            </a:pPr>
            <a:r>
              <a:rPr lang="de-DE" sz="1600" dirty="0" smtClean="0">
                <a:solidFill>
                  <a:srgbClr val="0070C0"/>
                </a:solidFill>
              </a:rPr>
              <a:t> </a:t>
            </a:r>
            <a:r>
              <a:rPr lang="de-DE" sz="1600" dirty="0" err="1" smtClean="0">
                <a:solidFill>
                  <a:srgbClr val="FF0000"/>
                </a:solidFill>
              </a:rPr>
              <a:t>rötl</a:t>
            </a:r>
            <a:r>
              <a:rPr lang="de-DE" sz="1600" dirty="0" smtClean="0">
                <a:solidFill>
                  <a:srgbClr val="FF0000"/>
                </a:solidFill>
              </a:rPr>
              <a:t> Orange 	</a:t>
            </a:r>
            <a:r>
              <a:rPr lang="de-DE" sz="1600" b="1" dirty="0" smtClean="0">
                <a:solidFill>
                  <a:srgbClr val="0070C0"/>
                </a:solidFill>
                <a:sym typeface="Wingdings" pitchFamily="2" charset="2"/>
              </a:rPr>
              <a:t> </a:t>
            </a:r>
            <a:r>
              <a:rPr lang="de-DE" sz="1600" dirty="0" err="1" smtClean="0">
                <a:solidFill>
                  <a:srgbClr val="0070C0"/>
                </a:solidFill>
                <a:sym typeface="Wingdings" pitchFamily="2" charset="2"/>
              </a:rPr>
              <a:t>gelbl</a:t>
            </a:r>
            <a:r>
              <a:rPr lang="de-DE" sz="1600" dirty="0" smtClean="0">
                <a:solidFill>
                  <a:srgbClr val="0070C0"/>
                </a:solidFill>
                <a:sym typeface="Wingdings" pitchFamily="2" charset="2"/>
              </a:rPr>
              <a:t> bunt Orange</a:t>
            </a:r>
          </a:p>
        </p:txBody>
      </p:sp>
      <p:sp>
        <p:nvSpPr>
          <p:cNvPr id="19" name="Isosceles Triangle 18"/>
          <p:cNvSpPr>
            <a:spLocks noChangeAspect="1"/>
          </p:cNvSpPr>
          <p:nvPr/>
        </p:nvSpPr>
        <p:spPr>
          <a:xfrm rot="-300000">
            <a:off x="4056453" y="2714847"/>
            <a:ext cx="62289" cy="151200"/>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TextBox 20"/>
          <p:cNvSpPr txBox="1"/>
          <p:nvPr/>
        </p:nvSpPr>
        <p:spPr>
          <a:xfrm>
            <a:off x="4968044" y="3784848"/>
            <a:ext cx="3651962" cy="338554"/>
          </a:xfrm>
          <a:prstGeom prst="rect">
            <a:avLst/>
          </a:prstGeom>
          <a:noFill/>
        </p:spPr>
        <p:txBody>
          <a:bodyPr wrap="none" rtlCol="0">
            <a:spAutoFit/>
          </a:bodyPr>
          <a:lstStyle/>
          <a:p>
            <a:pPr>
              <a:buClr>
                <a:srgbClr val="0070C0"/>
              </a:buClr>
              <a:buFont typeface="Arial" pitchFamily="34" charset="0"/>
              <a:buChar char="•"/>
            </a:pPr>
            <a:r>
              <a:rPr lang="de-DE" sz="1600" dirty="0" smtClean="0">
                <a:solidFill>
                  <a:srgbClr val="FF0000"/>
                </a:solidFill>
                <a:sym typeface="Wingdings" pitchFamily="2" charset="2"/>
              </a:rPr>
              <a:t> </a:t>
            </a:r>
            <a:r>
              <a:rPr lang="de-DE" sz="1600" dirty="0" err="1" smtClean="0">
                <a:solidFill>
                  <a:srgbClr val="FF0000"/>
                </a:solidFill>
                <a:sym typeface="Wingdings" pitchFamily="2" charset="2"/>
              </a:rPr>
              <a:t>gelbl</a:t>
            </a:r>
            <a:r>
              <a:rPr lang="de-DE" sz="1600" dirty="0" smtClean="0">
                <a:solidFill>
                  <a:srgbClr val="FF0000"/>
                </a:solidFill>
                <a:sym typeface="Wingdings" pitchFamily="2" charset="2"/>
              </a:rPr>
              <a:t> unbunt Grün</a:t>
            </a:r>
            <a:r>
              <a:rPr lang="de-DE" sz="1600" b="1" dirty="0" smtClean="0">
                <a:solidFill>
                  <a:srgbClr val="0070C0"/>
                </a:solidFill>
                <a:sym typeface="Wingdings" pitchFamily="2" charset="2"/>
              </a:rPr>
              <a:t></a:t>
            </a:r>
            <a:r>
              <a:rPr lang="de-DE" sz="1600" dirty="0" smtClean="0">
                <a:solidFill>
                  <a:srgbClr val="FF0000"/>
                </a:solidFill>
                <a:sym typeface="Wingdings" pitchFamily="2" charset="2"/>
              </a:rPr>
              <a:t> </a:t>
            </a:r>
            <a:r>
              <a:rPr lang="de-DE" sz="1600" dirty="0" err="1" smtClean="0">
                <a:solidFill>
                  <a:srgbClr val="0070C0"/>
                </a:solidFill>
                <a:sym typeface="Wingdings" pitchFamily="2" charset="2"/>
              </a:rPr>
              <a:t>cyanl</a:t>
            </a:r>
            <a:r>
              <a:rPr lang="de-DE" sz="1600" dirty="0" smtClean="0">
                <a:solidFill>
                  <a:srgbClr val="0070C0"/>
                </a:solidFill>
                <a:sym typeface="Wingdings" pitchFamily="2" charset="2"/>
              </a:rPr>
              <a:t> bunt Grün</a:t>
            </a:r>
            <a:endParaRPr lang="en-US" sz="1600" dirty="0">
              <a:solidFill>
                <a:srgbClr val="0070C0"/>
              </a:solidFill>
            </a:endParaRPr>
          </a:p>
        </p:txBody>
      </p:sp>
      <p:sp>
        <p:nvSpPr>
          <p:cNvPr id="23" name="Down Arrow 22"/>
          <p:cNvSpPr/>
          <p:nvPr/>
        </p:nvSpPr>
        <p:spPr>
          <a:xfrm rot="1440000" flipH="1">
            <a:off x="1344646" y="3831941"/>
            <a:ext cx="144000" cy="540000"/>
          </a:xfrm>
          <a:prstGeom prst="down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ppt_x</p:attrName>
                                        </p:attrNameLst>
                                      </p:cBhvr>
                                      <p:tavLst>
                                        <p:tav tm="0">
                                          <p:val>
                                            <p:strVal val="#ppt_x-#ppt_w/2"/>
                                          </p:val>
                                        </p:tav>
                                        <p:tav tm="100000">
                                          <p:val>
                                            <p:strVal val="#ppt_x"/>
                                          </p:val>
                                        </p:tav>
                                      </p:tavLst>
                                    </p:anim>
                                    <p:anim calcmode="lin" valueType="num">
                                      <p:cBhvr>
                                        <p:cTn id="8" dur="500" fill="hold"/>
                                        <p:tgtEl>
                                          <p:spTgt spid="3075"/>
                                        </p:tgtEl>
                                        <p:attrNameLst>
                                          <p:attrName>ppt_y</p:attrName>
                                        </p:attrNameLst>
                                      </p:cBhvr>
                                      <p:tavLst>
                                        <p:tav tm="0">
                                          <p:val>
                                            <p:strVal val="#ppt_y"/>
                                          </p:val>
                                        </p:tav>
                                        <p:tav tm="100000">
                                          <p:val>
                                            <p:strVal val="#ppt_y"/>
                                          </p:val>
                                        </p:tav>
                                      </p:tavLst>
                                    </p:anim>
                                    <p:anim calcmode="lin" valueType="num">
                                      <p:cBhvr>
                                        <p:cTn id="9" dur="500" fill="hold"/>
                                        <p:tgtEl>
                                          <p:spTgt spid="3075"/>
                                        </p:tgtEl>
                                        <p:attrNameLst>
                                          <p:attrName>ppt_w</p:attrName>
                                        </p:attrNameLst>
                                      </p:cBhvr>
                                      <p:tavLst>
                                        <p:tav tm="0">
                                          <p:val>
                                            <p:fltVal val="0"/>
                                          </p:val>
                                        </p:tav>
                                        <p:tav tm="100000">
                                          <p:val>
                                            <p:strVal val="#ppt_w"/>
                                          </p:val>
                                        </p:tav>
                                      </p:tavLst>
                                    </p:anim>
                                    <p:anim calcmode="lin" valueType="num">
                                      <p:cBhvr>
                                        <p:cTn id="10" dur="500" fill="hold"/>
                                        <p:tgtEl>
                                          <p:spTgt spid="307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2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ppt_x</p:attrName>
                                        </p:attrNameLst>
                                      </p:cBhvr>
                                      <p:tavLst>
                                        <p:tav tm="0">
                                          <p:val>
                                            <p:strVal val="#ppt_x-#ppt_w/2"/>
                                          </p:val>
                                        </p:tav>
                                        <p:tav tm="100000">
                                          <p:val>
                                            <p:strVal val="#ppt_x"/>
                                          </p:val>
                                        </p:tav>
                                      </p:tavLst>
                                    </p:anim>
                                    <p:anim calcmode="lin" valueType="num">
                                      <p:cBhvr>
                                        <p:cTn id="15" dur="500" fill="hold"/>
                                        <p:tgtEl>
                                          <p:spTgt spid="16"/>
                                        </p:tgtEl>
                                        <p:attrNameLst>
                                          <p:attrName>ppt_y</p:attrName>
                                        </p:attrNameLst>
                                      </p:cBhvr>
                                      <p:tavLst>
                                        <p:tav tm="0">
                                          <p:val>
                                            <p:strVal val="#ppt_y"/>
                                          </p:val>
                                        </p:tav>
                                        <p:tav tm="100000">
                                          <p:val>
                                            <p:strVal val="#ppt_y"/>
                                          </p:val>
                                        </p:tav>
                                      </p:tavLst>
                                    </p:anim>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strVal val="#ppt_h"/>
                                          </p:val>
                                        </p:tav>
                                        <p:tav tm="100000">
                                          <p:val>
                                            <p:strVal val="#ppt_h"/>
                                          </p:val>
                                        </p:tav>
                                      </p:tavLst>
                                    </p:anim>
                                  </p:childTnLst>
                                </p:cTn>
                              </p:par>
                            </p:childTnLst>
                          </p:cTn>
                        </p:par>
                        <p:par>
                          <p:cTn id="18" fill="hold">
                            <p:stCondLst>
                              <p:cond delay="1200"/>
                            </p:stCondLst>
                            <p:childTnLst>
                              <p:par>
                                <p:cTn id="19" presetID="17" presetClass="entr" presetSubtype="4" fill="hold" grpId="0" nodeType="afterEffect">
                                  <p:stCondLst>
                                    <p:cond delay="100"/>
                                  </p:stCondLst>
                                  <p:childTnLst>
                                    <p:set>
                                      <p:cBhvr>
                                        <p:cTn id="20" dur="1"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ppt_x</p:attrName>
                                        </p:attrNameLst>
                                      </p:cBhvr>
                                      <p:tavLst>
                                        <p:tav tm="0">
                                          <p:val>
                                            <p:strVal val="#ppt_x"/>
                                          </p:val>
                                        </p:tav>
                                        <p:tav tm="100000">
                                          <p:val>
                                            <p:strVal val="#ppt_x"/>
                                          </p:val>
                                        </p:tav>
                                      </p:tavLst>
                                    </p:anim>
                                    <p:anim calcmode="lin" valueType="num">
                                      <p:cBhvr>
                                        <p:cTn id="22" dur="500" fill="hold"/>
                                        <p:tgtEl>
                                          <p:spTgt spid="19"/>
                                        </p:tgtEl>
                                        <p:attrNameLst>
                                          <p:attrName>ppt_y</p:attrName>
                                        </p:attrNameLst>
                                      </p:cBhvr>
                                      <p:tavLst>
                                        <p:tav tm="0">
                                          <p:val>
                                            <p:strVal val="#ppt_y+#ppt_h/2"/>
                                          </p:val>
                                        </p:tav>
                                        <p:tav tm="100000">
                                          <p:val>
                                            <p:strVal val="#ppt_y"/>
                                          </p:val>
                                        </p:tav>
                                      </p:tavLst>
                                    </p:anim>
                                    <p:anim calcmode="lin" valueType="num">
                                      <p:cBhvr>
                                        <p:cTn id="23" dur="500" fill="hold"/>
                                        <p:tgtEl>
                                          <p:spTgt spid="19"/>
                                        </p:tgtEl>
                                        <p:attrNameLst>
                                          <p:attrName>ppt_w</p:attrName>
                                        </p:attrNameLst>
                                      </p:cBhvr>
                                      <p:tavLst>
                                        <p:tav tm="0">
                                          <p:val>
                                            <p:strVal val="#ppt_w"/>
                                          </p:val>
                                        </p:tav>
                                        <p:tav tm="100000">
                                          <p:val>
                                            <p:strVal val="#ppt_w"/>
                                          </p:val>
                                        </p:tav>
                                      </p:tavLst>
                                    </p:anim>
                                    <p:anim calcmode="lin" valueType="num">
                                      <p:cBhvr>
                                        <p:cTn id="24" dur="500" fill="hold"/>
                                        <p:tgtEl>
                                          <p:spTgt spid="19"/>
                                        </p:tgtEl>
                                        <p:attrNameLst>
                                          <p:attrName>ppt_h</p:attrName>
                                        </p:attrNameLst>
                                      </p:cBhvr>
                                      <p:tavLst>
                                        <p:tav tm="0">
                                          <p:val>
                                            <p:fltVal val="0"/>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ppt_x</p:attrName>
                                        </p:attrNameLst>
                                      </p:cBhvr>
                                      <p:tavLst>
                                        <p:tav tm="0">
                                          <p:val>
                                            <p:strVal val="#ppt_x-#ppt_w/2"/>
                                          </p:val>
                                        </p:tav>
                                        <p:tav tm="100000">
                                          <p:val>
                                            <p:strVal val="#ppt_x"/>
                                          </p:val>
                                        </p:tav>
                                      </p:tavLst>
                                    </p:anim>
                                    <p:anim calcmode="lin" valueType="num">
                                      <p:cBhvr>
                                        <p:cTn id="30" dur="500" fill="hold"/>
                                        <p:tgtEl>
                                          <p:spTgt spid="21"/>
                                        </p:tgtEl>
                                        <p:attrNameLst>
                                          <p:attrName>ppt_y</p:attrName>
                                        </p:attrNameLst>
                                      </p:cBhvr>
                                      <p:tavLst>
                                        <p:tav tm="0">
                                          <p:val>
                                            <p:strVal val="#ppt_y"/>
                                          </p:val>
                                        </p:tav>
                                        <p:tav tm="100000">
                                          <p:val>
                                            <p:strVal val="#ppt_y"/>
                                          </p:val>
                                        </p:tav>
                                      </p:tavLst>
                                    </p:anim>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strVal val="#ppt_h"/>
                                          </p:val>
                                        </p:tav>
                                        <p:tav tm="100000">
                                          <p:val>
                                            <p:strVal val="#ppt_h"/>
                                          </p:val>
                                        </p:tav>
                                      </p:tavLst>
                                    </p:anim>
                                  </p:childTnLst>
                                </p:cTn>
                              </p:par>
                            </p:childTnLst>
                          </p:cTn>
                        </p:par>
                        <p:par>
                          <p:cTn id="33" fill="hold">
                            <p:stCondLst>
                              <p:cond delay="500"/>
                            </p:stCondLst>
                            <p:childTnLst>
                              <p:par>
                                <p:cTn id="34" presetID="17" presetClass="entr" presetSubtype="1" fill="hold" grpId="0" nodeType="afterEffect">
                                  <p:stCondLst>
                                    <p:cond delay="100"/>
                                  </p:stCondLst>
                                  <p:childTnLst>
                                    <p:set>
                                      <p:cBhvr>
                                        <p:cTn id="35" dur="1" fill="hold">
                                          <p:stCondLst>
                                            <p:cond delay="0"/>
                                          </p:stCondLst>
                                        </p:cTn>
                                        <p:tgtEl>
                                          <p:spTgt spid="23"/>
                                        </p:tgtEl>
                                        <p:attrNameLst>
                                          <p:attrName>style.visibility</p:attrName>
                                        </p:attrNameLst>
                                      </p:cBhvr>
                                      <p:to>
                                        <p:strVal val="visible"/>
                                      </p:to>
                                    </p:set>
                                    <p:anim calcmode="lin" valueType="num">
                                      <p:cBhvr>
                                        <p:cTn id="36" dur="500" fill="hold"/>
                                        <p:tgtEl>
                                          <p:spTgt spid="23"/>
                                        </p:tgtEl>
                                        <p:attrNameLst>
                                          <p:attrName>ppt_x</p:attrName>
                                        </p:attrNameLst>
                                      </p:cBhvr>
                                      <p:tavLst>
                                        <p:tav tm="0">
                                          <p:val>
                                            <p:strVal val="#ppt_x"/>
                                          </p:val>
                                        </p:tav>
                                        <p:tav tm="100000">
                                          <p:val>
                                            <p:strVal val="#ppt_x"/>
                                          </p:val>
                                        </p:tav>
                                      </p:tavLst>
                                    </p:anim>
                                    <p:anim calcmode="lin" valueType="num">
                                      <p:cBhvr>
                                        <p:cTn id="37" dur="500" fill="hold"/>
                                        <p:tgtEl>
                                          <p:spTgt spid="23"/>
                                        </p:tgtEl>
                                        <p:attrNameLst>
                                          <p:attrName>ppt_y</p:attrName>
                                        </p:attrNameLst>
                                      </p:cBhvr>
                                      <p:tavLst>
                                        <p:tav tm="0">
                                          <p:val>
                                            <p:strVal val="#ppt_y-#ppt_h/2"/>
                                          </p:val>
                                        </p:tav>
                                        <p:tav tm="100000">
                                          <p:val>
                                            <p:strVal val="#ppt_y"/>
                                          </p:val>
                                        </p:tav>
                                      </p:tavLst>
                                    </p:anim>
                                    <p:anim calcmode="lin" valueType="num">
                                      <p:cBhvr>
                                        <p:cTn id="38" dur="500" fill="hold"/>
                                        <p:tgtEl>
                                          <p:spTgt spid="23"/>
                                        </p:tgtEl>
                                        <p:attrNameLst>
                                          <p:attrName>ppt_w</p:attrName>
                                        </p:attrNameLst>
                                      </p:cBhvr>
                                      <p:tavLst>
                                        <p:tav tm="0">
                                          <p:val>
                                            <p:strVal val="#ppt_w"/>
                                          </p:val>
                                        </p:tav>
                                        <p:tav tm="100000">
                                          <p:val>
                                            <p:strVal val="#ppt_w"/>
                                          </p:val>
                                        </p:tav>
                                      </p:tavLst>
                                    </p:anim>
                                    <p:anim calcmode="lin" valueType="num">
                                      <p:cBhvr>
                                        <p:cTn id="39" dur="500" fill="hold"/>
                                        <p:tgtEl>
                                          <p:spTgt spid="2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animBg="1"/>
      <p:bldP spid="21" grpId="0"/>
      <p:bldP spid="2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bwMode="auto">
          <a:xfrm>
            <a:off x="323528" y="1772816"/>
            <a:ext cx="8424936" cy="4896544"/>
          </a:xfrm>
          <a:prstGeom prst="rect">
            <a:avLst/>
          </a:prstGeom>
          <a:solidFill>
            <a:schemeClr val="bg1">
              <a:lumMod val="85000"/>
            </a:schemeClr>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dirty="0"/>
          </a:p>
        </p:txBody>
      </p:sp>
      <p:sp>
        <p:nvSpPr>
          <p:cNvPr id="8194" name="Titel 1"/>
          <p:cNvSpPr>
            <a:spLocks noGrp="1"/>
          </p:cNvSpPr>
          <p:nvPr>
            <p:ph type="title"/>
          </p:nvPr>
        </p:nvSpPr>
        <p:spPr>
          <a:xfrm>
            <a:off x="395536" y="512676"/>
            <a:ext cx="8229600" cy="996950"/>
          </a:xfrm>
        </p:spPr>
        <p:txBody>
          <a:bodyPr/>
          <a:lstStyle/>
          <a:p>
            <a:pPr>
              <a:spcBef>
                <a:spcPct val="0"/>
              </a:spcBef>
              <a:spcAft>
                <a:spcPct val="0"/>
              </a:spcAft>
            </a:pPr>
            <a:r>
              <a:rPr lang="de-DE" sz="2000" dirty="0" smtClean="0"/>
              <a:t>Product Offering – Set of Profiles including two different „Greens“ and two different paper types</a:t>
            </a:r>
            <a:br>
              <a:rPr lang="de-DE" sz="2000" dirty="0" smtClean="0"/>
            </a:br>
            <a:r>
              <a:rPr lang="de-DE" sz="2000" dirty="0" smtClean="0"/>
              <a:t>Printing sequence: O,G,V,B,C,M,Y</a:t>
            </a:r>
            <a:r>
              <a:rPr lang="de-DE" dirty="0" smtClean="0"/>
              <a:t/>
            </a:r>
            <a:br>
              <a:rPr lang="de-DE" dirty="0" smtClean="0"/>
            </a:br>
            <a:endParaRPr lang="de-DE" dirty="0" smtClean="0"/>
          </a:p>
        </p:txBody>
      </p:sp>
      <p:pic>
        <p:nvPicPr>
          <p:cNvPr id="2" name="Picture 2"/>
          <p:cNvPicPr>
            <a:picLocks noChangeAspect="1" noChangeArrowheads="1"/>
          </p:cNvPicPr>
          <p:nvPr/>
        </p:nvPicPr>
        <p:blipFill>
          <a:blip r:embed="rId2" cstate="print"/>
          <a:srcRect/>
          <a:stretch>
            <a:fillRect/>
          </a:stretch>
        </p:blipFill>
        <p:spPr bwMode="auto">
          <a:xfrm>
            <a:off x="595313" y="1991444"/>
            <a:ext cx="7951787" cy="4533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6"/>
          <p:cNvSpPr>
            <a:spLocks noGrp="1"/>
          </p:cNvSpPr>
          <p:nvPr>
            <p:ph type="title"/>
          </p:nvPr>
        </p:nvSpPr>
        <p:spPr>
          <a:xfrm>
            <a:off x="457200" y="784225"/>
            <a:ext cx="8229600" cy="615950"/>
          </a:xfrm>
        </p:spPr>
        <p:txBody>
          <a:bodyPr/>
          <a:lstStyle/>
          <a:p>
            <a:r>
              <a:rPr lang="en-US" smtClean="0"/>
              <a:t>Agenda</a:t>
            </a:r>
          </a:p>
        </p:txBody>
      </p:sp>
      <p:sp>
        <p:nvSpPr>
          <p:cNvPr id="24578" name="Textplatzhalter 3"/>
          <p:cNvSpPr>
            <a:spLocks noGrp="1"/>
          </p:cNvSpPr>
          <p:nvPr>
            <p:ph type="body" sz="quarter" idx="12"/>
          </p:nvPr>
        </p:nvSpPr>
        <p:spPr>
          <a:xfrm>
            <a:off x="457200" y="1928813"/>
            <a:ext cx="8229600" cy="4262437"/>
          </a:xfrm>
        </p:spPr>
        <p:txBody>
          <a:bodyPr/>
          <a:lstStyle/>
          <a:p>
            <a:pPr>
              <a:buFont typeface="Arial" pitchFamily="34" charset="0"/>
              <a:buAutoNum type="arabicPeriod"/>
            </a:pPr>
            <a:r>
              <a:rPr lang="en-US" dirty="0" smtClean="0">
                <a:solidFill>
                  <a:schemeClr val="bg1">
                    <a:lumMod val="75000"/>
                  </a:schemeClr>
                </a:solidFill>
              </a:rPr>
              <a:t>Ersatz von </a:t>
            </a:r>
            <a:r>
              <a:rPr lang="en-US" dirty="0" err="1" smtClean="0">
                <a:solidFill>
                  <a:schemeClr val="bg1">
                    <a:lumMod val="75000"/>
                  </a:schemeClr>
                </a:solidFill>
              </a:rPr>
              <a:t>Sonderfarben</a:t>
            </a:r>
            <a:r>
              <a:rPr lang="en-US" dirty="0" smtClean="0">
                <a:solidFill>
                  <a:schemeClr val="bg1">
                    <a:lumMod val="75000"/>
                  </a:schemeClr>
                </a:solidFill>
              </a:rPr>
              <a:t> </a:t>
            </a:r>
            <a:r>
              <a:rPr lang="en-US" dirty="0" err="1" smtClean="0">
                <a:solidFill>
                  <a:schemeClr val="bg1">
                    <a:lumMod val="75000"/>
                  </a:schemeClr>
                </a:solidFill>
              </a:rPr>
              <a:t>durch</a:t>
            </a:r>
            <a:r>
              <a:rPr lang="en-US" dirty="0" smtClean="0">
                <a:solidFill>
                  <a:schemeClr val="bg1">
                    <a:lumMod val="75000"/>
                  </a:schemeClr>
                </a:solidFill>
              </a:rPr>
              <a:t> Multicolor </a:t>
            </a:r>
            <a:r>
              <a:rPr lang="en-US" dirty="0" err="1" smtClean="0">
                <a:solidFill>
                  <a:schemeClr val="bg1">
                    <a:lumMod val="75000"/>
                  </a:schemeClr>
                </a:solidFill>
              </a:rPr>
              <a:t>Druck</a:t>
            </a:r>
            <a:r>
              <a:rPr lang="en-US" dirty="0" smtClean="0">
                <a:solidFill>
                  <a:schemeClr val="bg1">
                    <a:lumMod val="75000"/>
                  </a:schemeClr>
                </a:solidFill>
              </a:rPr>
              <a:t>– Prinect Multicolor Toolset</a:t>
            </a:r>
          </a:p>
          <a:p>
            <a:pPr lvl="1">
              <a:buFont typeface="Arial" pitchFamily="34" charset="0"/>
              <a:buAutoNum type="arabicPeriod"/>
            </a:pPr>
            <a:r>
              <a:rPr lang="en-US" dirty="0" err="1" smtClean="0">
                <a:solidFill>
                  <a:schemeClr val="bg1">
                    <a:lumMod val="75000"/>
                  </a:schemeClr>
                </a:solidFill>
              </a:rPr>
              <a:t>Einleitung</a:t>
            </a:r>
            <a:r>
              <a:rPr lang="en-US" dirty="0" smtClean="0">
                <a:solidFill>
                  <a:schemeClr val="bg1">
                    <a:lumMod val="75000"/>
                  </a:schemeClr>
                </a:solidFill>
              </a:rPr>
              <a:t> . .</a:t>
            </a:r>
          </a:p>
          <a:p>
            <a:pPr lvl="1">
              <a:buFont typeface="Arial" pitchFamily="34" charset="0"/>
              <a:buAutoNum type="arabicPeriod"/>
            </a:pPr>
            <a:r>
              <a:rPr lang="en-US" dirty="0" smtClean="0">
                <a:solidFill>
                  <a:schemeClr val="bg1">
                    <a:lumMod val="75000"/>
                  </a:schemeClr>
                </a:solidFill>
              </a:rPr>
              <a:t>Live Demo . . . </a:t>
            </a:r>
          </a:p>
          <a:p>
            <a:pPr lvl="1">
              <a:buFont typeface="Arial" pitchFamily="34" charset="0"/>
              <a:buAutoNum type="arabicPeriod"/>
            </a:pPr>
            <a:r>
              <a:rPr lang="en-US" dirty="0" err="1" smtClean="0">
                <a:solidFill>
                  <a:schemeClr val="bg1">
                    <a:lumMod val="75000"/>
                  </a:schemeClr>
                </a:solidFill>
              </a:rPr>
              <a:t>Ergebnisse</a:t>
            </a:r>
            <a:endParaRPr lang="en-US" dirty="0" smtClean="0">
              <a:solidFill>
                <a:schemeClr val="bg1">
                  <a:lumMod val="75000"/>
                </a:schemeClr>
              </a:solidFill>
            </a:endParaRPr>
          </a:p>
          <a:p>
            <a:pPr>
              <a:buFont typeface="Arial" pitchFamily="34" charset="0"/>
              <a:buAutoNum type="arabicPeriod"/>
            </a:pPr>
            <a:r>
              <a:rPr lang="en-US" b="1" dirty="0" err="1" smtClean="0"/>
              <a:t>Neue</a:t>
            </a:r>
            <a:r>
              <a:rPr lang="en-US" b="1" dirty="0" smtClean="0"/>
              <a:t> </a:t>
            </a:r>
            <a:r>
              <a:rPr lang="en-US" b="1" dirty="0" err="1" smtClean="0"/>
              <a:t>Funktionen</a:t>
            </a:r>
            <a:r>
              <a:rPr lang="en-US" b="1" dirty="0" smtClean="0"/>
              <a:t> </a:t>
            </a:r>
            <a:r>
              <a:rPr lang="en-US" b="1" dirty="0" err="1" smtClean="0"/>
              <a:t>der</a:t>
            </a:r>
            <a:r>
              <a:rPr lang="en-US" b="1" dirty="0" smtClean="0"/>
              <a:t> Prinect Color Toolbox 2013</a:t>
            </a:r>
          </a:p>
          <a:p>
            <a:pPr>
              <a:buFont typeface="Arial" pitchFamily="34" charset="0"/>
              <a:buAutoNum type="arabicPeriod"/>
            </a:pPr>
            <a:r>
              <a:rPr lang="en-US" dirty="0" smtClean="0">
                <a:solidFill>
                  <a:schemeClr val="bg1">
                    <a:lumMod val="75000"/>
                  </a:schemeClr>
                </a:solidFill>
              </a:rPr>
              <a:t>Smart </a:t>
            </a:r>
            <a:r>
              <a:rPr lang="en-US" dirty="0" err="1" smtClean="0">
                <a:solidFill>
                  <a:schemeClr val="bg1">
                    <a:lumMod val="75000"/>
                  </a:schemeClr>
                </a:solidFill>
              </a:rPr>
              <a:t>Printcheck</a:t>
            </a:r>
            <a:r>
              <a:rPr lang="en-US" dirty="0" smtClean="0">
                <a:solidFill>
                  <a:schemeClr val="bg1">
                    <a:lumMod val="75000"/>
                  </a:schemeClr>
                </a:solidFill>
              </a:rPr>
              <a:t> </a:t>
            </a:r>
            <a:r>
              <a:rPr lang="en-US" dirty="0" err="1" smtClean="0">
                <a:solidFill>
                  <a:schemeClr val="bg1">
                    <a:lumMod val="75000"/>
                  </a:schemeClr>
                </a:solidFill>
              </a:rPr>
              <a:t>für</a:t>
            </a:r>
            <a:r>
              <a:rPr lang="en-US" dirty="0" smtClean="0">
                <a:solidFill>
                  <a:schemeClr val="bg1">
                    <a:lumMod val="75000"/>
                  </a:schemeClr>
                </a:solidFill>
              </a:rPr>
              <a:t> die </a:t>
            </a:r>
            <a:r>
              <a:rPr lang="en-US" dirty="0" err="1" smtClean="0">
                <a:solidFill>
                  <a:schemeClr val="bg1">
                    <a:lumMod val="75000"/>
                  </a:schemeClr>
                </a:solidFill>
              </a:rPr>
              <a:t>schnelle</a:t>
            </a:r>
            <a:r>
              <a:rPr lang="en-US" dirty="0" smtClean="0">
                <a:solidFill>
                  <a:schemeClr val="bg1">
                    <a:lumMod val="75000"/>
                  </a:schemeClr>
                </a:solidFill>
              </a:rPr>
              <a:t> und </a:t>
            </a:r>
            <a:r>
              <a:rPr lang="en-US" dirty="0" err="1" smtClean="0">
                <a:solidFill>
                  <a:schemeClr val="bg1">
                    <a:lumMod val="75000"/>
                  </a:schemeClr>
                </a:solidFill>
              </a:rPr>
              <a:t>einfache</a:t>
            </a:r>
            <a:r>
              <a:rPr lang="en-US" dirty="0" smtClean="0">
                <a:solidFill>
                  <a:schemeClr val="bg1">
                    <a:lumMod val="75000"/>
                  </a:schemeClr>
                </a:solidFill>
              </a:rPr>
              <a:t> </a:t>
            </a:r>
            <a:r>
              <a:rPr lang="en-US" dirty="0" err="1" smtClean="0">
                <a:solidFill>
                  <a:schemeClr val="bg1">
                    <a:lumMod val="75000"/>
                  </a:schemeClr>
                </a:solidFill>
              </a:rPr>
              <a:t>Prozesskontrolle</a:t>
            </a:r>
            <a:endParaRPr lang="en-US" dirty="0" smtClean="0">
              <a:solidFill>
                <a:schemeClr val="bg1">
                  <a:lumMod val="75000"/>
                </a:schemeClr>
              </a:solidFill>
            </a:endParaRPr>
          </a:p>
          <a:p>
            <a:pPr lvl="1">
              <a:buFont typeface="Arial" pitchFamily="34" charset="0"/>
              <a:buAutoNum type="arabicPeriod"/>
            </a:pPr>
            <a:r>
              <a:rPr lang="en-US" dirty="0" err="1" smtClean="0">
                <a:solidFill>
                  <a:schemeClr val="bg1">
                    <a:lumMod val="75000"/>
                  </a:schemeClr>
                </a:solidFill>
              </a:rPr>
              <a:t>Kurzbeschreibung</a:t>
            </a:r>
            <a:endParaRPr lang="en-US" dirty="0" smtClean="0">
              <a:solidFill>
                <a:schemeClr val="bg1">
                  <a:lumMod val="75000"/>
                </a:schemeClr>
              </a:solidFill>
            </a:endParaRPr>
          </a:p>
          <a:p>
            <a:pPr lvl="1">
              <a:buFont typeface="Arial" pitchFamily="34" charset="0"/>
              <a:buAutoNum type="arabicPeriod"/>
            </a:pPr>
            <a:r>
              <a:rPr lang="en-US" dirty="0" smtClean="0">
                <a:solidFill>
                  <a:schemeClr val="bg1">
                    <a:lumMod val="75000"/>
                  </a:schemeClr>
                </a:solidFill>
              </a:rPr>
              <a:t>Live Demo</a:t>
            </a:r>
          </a:p>
          <a:p>
            <a:pPr>
              <a:buFont typeface="Arial" pitchFamily="34" charset="0"/>
              <a:buAutoNum type="arabicPeriod"/>
            </a:pPr>
            <a:r>
              <a:rPr lang="en-US" dirty="0" smtClean="0">
                <a:solidFill>
                  <a:schemeClr val="bg1">
                    <a:lumMod val="75000"/>
                  </a:schemeClr>
                </a:solidFill>
              </a:rPr>
              <a:t>Q&amp;A</a:t>
            </a:r>
          </a:p>
          <a:p>
            <a:pPr lvl="1"/>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el 5"/>
          <p:cNvSpPr>
            <a:spLocks noGrp="1"/>
          </p:cNvSpPr>
          <p:nvPr>
            <p:ph type="title"/>
          </p:nvPr>
        </p:nvSpPr>
        <p:spPr>
          <a:xfrm>
            <a:off x="468313" y="368300"/>
            <a:ext cx="8207375" cy="971550"/>
          </a:xfrm>
        </p:spPr>
        <p:txBody>
          <a:bodyPr/>
          <a:lstStyle/>
          <a:p>
            <a:pPr eaLnBrk="1" hangingPunct="1"/>
            <a:r>
              <a:rPr lang="en-US" sz="2800" dirty="0" err="1" smtClean="0"/>
              <a:t>Meßbedingungen</a:t>
            </a:r>
            <a:r>
              <a:rPr lang="en-US" sz="2800" dirty="0" smtClean="0"/>
              <a:t>: </a:t>
            </a:r>
            <a:r>
              <a:rPr lang="en-US" sz="2800" b="1" i="1" dirty="0" err="1" smtClean="0">
                <a:solidFill>
                  <a:srgbClr val="0070C0"/>
                </a:solidFill>
              </a:rPr>
              <a:t>Einführung</a:t>
            </a:r>
            <a:endParaRPr lang="en-US" sz="2800" b="1" i="1" dirty="0" smtClean="0">
              <a:solidFill>
                <a:srgbClr val="0070C0"/>
              </a:solidFill>
            </a:endParaRPr>
          </a:p>
        </p:txBody>
      </p:sp>
      <p:sp>
        <p:nvSpPr>
          <p:cNvPr id="15363" name="Inhaltsplatzhalter 6"/>
          <p:cNvSpPr>
            <a:spLocks noGrp="1"/>
          </p:cNvSpPr>
          <p:nvPr>
            <p:ph type="body" sz="quarter" idx="12"/>
          </p:nvPr>
        </p:nvSpPr>
        <p:spPr>
          <a:xfrm>
            <a:off x="457200" y="1268413"/>
            <a:ext cx="8229600" cy="4176712"/>
          </a:xfrm>
        </p:spPr>
        <p:txBody>
          <a:bodyPr/>
          <a:lstStyle/>
          <a:p>
            <a:pPr eaLnBrk="1" hangingPunct="1">
              <a:lnSpc>
                <a:spcPct val="120000"/>
              </a:lnSpc>
              <a:spcBef>
                <a:spcPts val="400"/>
              </a:spcBef>
              <a:spcAft>
                <a:spcPts val="0"/>
              </a:spcAft>
              <a:buFont typeface="+mj-lt"/>
              <a:buNone/>
              <a:defRPr/>
            </a:pPr>
            <a:r>
              <a:rPr lang="en-US" dirty="0" smtClean="0">
                <a:latin typeface="Arial" charset="0"/>
                <a:cs typeface="Arial" charset="0"/>
              </a:rPr>
              <a:t>ISO 13655:2009 </a:t>
            </a:r>
            <a:r>
              <a:rPr lang="en-US" dirty="0" err="1" smtClean="0">
                <a:latin typeface="Arial" charset="0"/>
                <a:cs typeface="Arial" charset="0"/>
              </a:rPr>
              <a:t>Bedingungen</a:t>
            </a:r>
            <a:r>
              <a:rPr lang="en-US" dirty="0" smtClean="0">
                <a:latin typeface="Arial" charset="0"/>
                <a:cs typeface="Arial" charset="0"/>
              </a:rPr>
              <a:t> </a:t>
            </a:r>
            <a:r>
              <a:rPr lang="en-US" dirty="0" err="1" smtClean="0">
                <a:latin typeface="Arial" charset="0"/>
                <a:cs typeface="Arial" charset="0"/>
              </a:rPr>
              <a:t>für</a:t>
            </a:r>
            <a:r>
              <a:rPr lang="en-US" dirty="0" smtClean="0">
                <a:latin typeface="Arial" charset="0"/>
                <a:cs typeface="Arial" charset="0"/>
              </a:rPr>
              <a:t> </a:t>
            </a:r>
            <a:r>
              <a:rPr lang="en-US" dirty="0" err="1" smtClean="0">
                <a:latin typeface="Arial" charset="0"/>
                <a:cs typeface="Arial" charset="0"/>
              </a:rPr>
              <a:t>Spektralmessungen</a:t>
            </a:r>
            <a:endParaRPr lang="en-US" dirty="0" smtClean="0">
              <a:latin typeface="Arial" charset="0"/>
              <a:cs typeface="Arial" charset="0"/>
            </a:endParaRPr>
          </a:p>
          <a:p>
            <a:pPr lvl="1" eaLnBrk="1" hangingPunct="1">
              <a:lnSpc>
                <a:spcPct val="120000"/>
              </a:lnSpc>
              <a:spcBef>
                <a:spcPts val="400"/>
              </a:spcBef>
              <a:spcAft>
                <a:spcPts val="0"/>
              </a:spcAft>
              <a:buFont typeface="Arial" charset="0"/>
              <a:buChar char="•"/>
              <a:defRPr/>
            </a:pPr>
            <a:r>
              <a:rPr lang="en-US" dirty="0" err="1" smtClean="0">
                <a:latin typeface="Arial" charset="0"/>
                <a:cs typeface="Arial" charset="0"/>
              </a:rPr>
              <a:t>Aktuell</a:t>
            </a:r>
            <a:r>
              <a:rPr lang="en-US" dirty="0" smtClean="0">
                <a:latin typeface="Arial" charset="0"/>
                <a:cs typeface="Arial" charset="0"/>
              </a:rPr>
              <a:t>: UV-</a:t>
            </a:r>
            <a:r>
              <a:rPr lang="en-US" dirty="0" err="1" smtClean="0">
                <a:latin typeface="Arial" charset="0"/>
                <a:cs typeface="Arial" charset="0"/>
              </a:rPr>
              <a:t>Aufheller</a:t>
            </a:r>
            <a:r>
              <a:rPr lang="en-US" dirty="0" smtClean="0">
                <a:latin typeface="Arial" charset="0"/>
                <a:cs typeface="Arial" charset="0"/>
              </a:rPr>
              <a:t> </a:t>
            </a:r>
            <a:r>
              <a:rPr lang="en-US" dirty="0" err="1" smtClean="0">
                <a:latin typeface="Arial" charset="0"/>
                <a:cs typeface="Arial" charset="0"/>
              </a:rPr>
              <a:t>wegen</a:t>
            </a:r>
            <a:r>
              <a:rPr lang="en-US" dirty="0" smtClean="0">
                <a:latin typeface="Arial" charset="0"/>
                <a:cs typeface="Arial" charset="0"/>
              </a:rPr>
              <a:t> </a:t>
            </a:r>
            <a:r>
              <a:rPr lang="en-US" dirty="0" err="1" smtClean="0">
                <a:latin typeface="Arial" charset="0"/>
                <a:cs typeface="Arial" charset="0"/>
              </a:rPr>
              <a:t>Kosten</a:t>
            </a:r>
            <a:r>
              <a:rPr lang="en-US" dirty="0" smtClean="0">
                <a:latin typeface="Arial" charset="0"/>
                <a:cs typeface="Arial" charset="0"/>
              </a:rPr>
              <a:t> und </a:t>
            </a:r>
            <a:r>
              <a:rPr lang="en-US" dirty="0" err="1" smtClean="0">
                <a:latin typeface="Arial" charset="0"/>
                <a:cs typeface="Arial" charset="0"/>
              </a:rPr>
              <a:t>Weißbrillanz</a:t>
            </a:r>
            <a:endParaRPr lang="en-US" dirty="0" smtClean="0">
              <a:latin typeface="Arial" charset="0"/>
              <a:cs typeface="Arial" charset="0"/>
            </a:endParaRPr>
          </a:p>
          <a:p>
            <a:pPr lvl="1" eaLnBrk="1" hangingPunct="1">
              <a:lnSpc>
                <a:spcPct val="120000"/>
              </a:lnSpc>
              <a:spcBef>
                <a:spcPts val="400"/>
              </a:spcBef>
              <a:spcAft>
                <a:spcPts val="0"/>
              </a:spcAft>
              <a:buFont typeface="Arial" charset="0"/>
              <a:buChar char="•"/>
              <a:defRPr/>
            </a:pPr>
            <a:r>
              <a:rPr lang="de-DE" dirty="0" smtClean="0">
                <a:solidFill>
                  <a:srgbClr val="FF0000"/>
                </a:solidFill>
                <a:latin typeface="Arial" charset="0"/>
                <a:cs typeface="Arial" charset="0"/>
                <a:sym typeface="Wingdings" pitchFamily="2" charset="2"/>
              </a:rPr>
              <a:t>Aktuell: </a:t>
            </a:r>
            <a:r>
              <a:rPr lang="de-DE" dirty="0" err="1" smtClean="0">
                <a:solidFill>
                  <a:srgbClr val="FF0000"/>
                </a:solidFill>
                <a:latin typeface="Arial" charset="0"/>
                <a:cs typeface="Arial" charset="0"/>
                <a:sym typeface="Wingdings" pitchFamily="2" charset="2"/>
              </a:rPr>
              <a:t>Messbedingungen</a:t>
            </a:r>
            <a:r>
              <a:rPr lang="de-DE" dirty="0" smtClean="0">
                <a:solidFill>
                  <a:srgbClr val="FF0000"/>
                </a:solidFill>
                <a:latin typeface="Arial" charset="0"/>
                <a:cs typeface="Arial" charset="0"/>
                <a:sym typeface="Wingdings" pitchFamily="2" charset="2"/>
              </a:rPr>
              <a:t> </a:t>
            </a:r>
            <a:r>
              <a:rPr lang="en-US" dirty="0" err="1" smtClean="0">
                <a:solidFill>
                  <a:srgbClr val="FF0000"/>
                </a:solidFill>
                <a:latin typeface="Arial" charset="0"/>
                <a:cs typeface="Arial" charset="0"/>
                <a:sym typeface="Wingdings" pitchFamily="2" charset="2"/>
              </a:rPr>
              <a:t>nicht</a:t>
            </a:r>
            <a:r>
              <a:rPr lang="en-US" dirty="0" smtClean="0">
                <a:solidFill>
                  <a:srgbClr val="FF0000"/>
                </a:solidFill>
                <a:latin typeface="Arial" charset="0"/>
                <a:cs typeface="Arial" charset="0"/>
                <a:sym typeface="Wingdings" pitchFamily="2" charset="2"/>
              </a:rPr>
              <a:t> </a:t>
            </a:r>
            <a:r>
              <a:rPr lang="en-US" dirty="0" err="1" smtClean="0">
                <a:solidFill>
                  <a:srgbClr val="FF0000"/>
                </a:solidFill>
                <a:latin typeface="Arial" charset="0"/>
                <a:cs typeface="Arial" charset="0"/>
                <a:sym typeface="Wingdings" pitchFamily="2" charset="2"/>
              </a:rPr>
              <a:t>sauber</a:t>
            </a:r>
            <a:r>
              <a:rPr lang="en-US" dirty="0" smtClean="0">
                <a:solidFill>
                  <a:srgbClr val="FF0000"/>
                </a:solidFill>
                <a:latin typeface="Arial" charset="0"/>
                <a:cs typeface="Arial" charset="0"/>
                <a:sym typeface="Wingdings" pitchFamily="2" charset="2"/>
              </a:rPr>
              <a:t> </a:t>
            </a:r>
            <a:r>
              <a:rPr lang="en-US" dirty="0" err="1" smtClean="0">
                <a:solidFill>
                  <a:srgbClr val="FF0000"/>
                </a:solidFill>
                <a:latin typeface="Arial" charset="0"/>
                <a:cs typeface="Arial" charset="0"/>
                <a:sym typeface="Wingdings" pitchFamily="2" charset="2"/>
              </a:rPr>
              <a:t>definiert</a:t>
            </a:r>
            <a:endParaRPr lang="en-US" dirty="0" smtClean="0">
              <a:solidFill>
                <a:srgbClr val="FF0000"/>
              </a:solidFill>
              <a:latin typeface="Arial" charset="0"/>
              <a:cs typeface="Arial" charset="0"/>
            </a:endParaRPr>
          </a:p>
          <a:p>
            <a:pPr eaLnBrk="1" hangingPunct="1">
              <a:lnSpc>
                <a:spcPct val="120000"/>
              </a:lnSpc>
              <a:spcBef>
                <a:spcPts val="1200"/>
              </a:spcBef>
              <a:spcAft>
                <a:spcPts val="0"/>
              </a:spcAft>
              <a:buFont typeface="Wingdings" pitchFamily="2" charset="2"/>
              <a:buChar char="Ø"/>
              <a:defRPr/>
            </a:pPr>
            <a:r>
              <a:rPr lang="en-US" b="1" dirty="0" err="1" smtClean="0">
                <a:solidFill>
                  <a:srgbClr val="0070C0"/>
                </a:solidFill>
                <a:latin typeface="Arial" charset="0"/>
                <a:cs typeface="Arial" charset="0"/>
              </a:rPr>
              <a:t>Vier</a:t>
            </a:r>
            <a:r>
              <a:rPr lang="en-US" b="1" dirty="0" smtClean="0">
                <a:solidFill>
                  <a:srgbClr val="0070C0"/>
                </a:solidFill>
                <a:latin typeface="Arial" charset="0"/>
                <a:cs typeface="Arial" charset="0"/>
              </a:rPr>
              <a:t> </a:t>
            </a:r>
            <a:r>
              <a:rPr lang="en-US" b="1" dirty="0" err="1" smtClean="0">
                <a:solidFill>
                  <a:srgbClr val="0070C0"/>
                </a:solidFill>
                <a:latin typeface="Arial" charset="0"/>
                <a:cs typeface="Arial" charset="0"/>
              </a:rPr>
              <a:t>neue</a:t>
            </a:r>
            <a:r>
              <a:rPr lang="en-US" b="1" dirty="0" smtClean="0">
                <a:solidFill>
                  <a:srgbClr val="0070C0"/>
                </a:solidFill>
                <a:latin typeface="Arial" charset="0"/>
                <a:cs typeface="Arial" charset="0"/>
              </a:rPr>
              <a:t> </a:t>
            </a:r>
            <a:r>
              <a:rPr lang="en-US" b="1" dirty="0" err="1" smtClean="0">
                <a:solidFill>
                  <a:srgbClr val="0070C0"/>
                </a:solidFill>
                <a:latin typeface="Arial" charset="0"/>
                <a:cs typeface="Arial" charset="0"/>
              </a:rPr>
              <a:t>Spektralmeßbedingungen</a:t>
            </a:r>
            <a:r>
              <a:rPr lang="en-US" b="1" dirty="0" smtClean="0">
                <a:solidFill>
                  <a:srgbClr val="0070C0"/>
                </a:solidFill>
                <a:latin typeface="Arial" charset="0"/>
                <a:cs typeface="Arial" charset="0"/>
              </a:rPr>
              <a:t> </a:t>
            </a:r>
            <a:r>
              <a:rPr lang="en-US" b="1" dirty="0" err="1" smtClean="0">
                <a:solidFill>
                  <a:srgbClr val="0070C0"/>
                </a:solidFill>
                <a:latin typeface="Arial" charset="0"/>
                <a:cs typeface="Arial" charset="0"/>
              </a:rPr>
              <a:t>definiert</a:t>
            </a:r>
            <a:r>
              <a:rPr lang="en-US" dirty="0" smtClean="0">
                <a:solidFill>
                  <a:srgbClr val="0070C0"/>
                </a:solidFill>
                <a:latin typeface="Arial" charset="0"/>
                <a:cs typeface="Arial" charset="0"/>
              </a:rPr>
              <a:t>:</a:t>
            </a:r>
          </a:p>
          <a:p>
            <a:pPr marL="822325" lvl="1" indent="-342900" eaLnBrk="1" hangingPunct="1">
              <a:lnSpc>
                <a:spcPct val="113000"/>
              </a:lnSpc>
              <a:spcBef>
                <a:spcPts val="600"/>
              </a:spcBef>
              <a:spcAft>
                <a:spcPts val="0"/>
              </a:spcAft>
              <a:buFont typeface="+mj-lt"/>
              <a:buAutoNum type="arabicPeriod"/>
              <a:defRPr/>
            </a:pPr>
            <a:r>
              <a:rPr lang="en-US" b="1" dirty="0" smtClean="0">
                <a:solidFill>
                  <a:srgbClr val="0070C0"/>
                </a:solidFill>
                <a:latin typeface="Arial" charset="0"/>
                <a:cs typeface="Arial" charset="0"/>
              </a:rPr>
              <a:t>M0</a:t>
            </a:r>
            <a:r>
              <a:rPr lang="en-US" dirty="0" smtClean="0">
                <a:solidFill>
                  <a:srgbClr val="0070C0"/>
                </a:solidFill>
                <a:latin typeface="Arial" charset="0"/>
                <a:cs typeface="Arial" charset="0"/>
              </a:rPr>
              <a:t>: </a:t>
            </a:r>
            <a:r>
              <a:rPr lang="en-US" dirty="0" smtClean="0">
                <a:latin typeface="Arial" charset="0"/>
                <a:cs typeface="Arial" charset="0"/>
                <a:sym typeface="Wingdings" pitchFamily="2" charset="2"/>
              </a:rPr>
              <a:t>unspecified illumination</a:t>
            </a:r>
            <a:r>
              <a:rPr lang="en-US" dirty="0" smtClean="0">
                <a:solidFill>
                  <a:srgbClr val="0070C0"/>
                </a:solidFill>
                <a:latin typeface="Arial" charset="0"/>
                <a:cs typeface="Arial" charset="0"/>
              </a:rPr>
              <a:t>	(</a:t>
            </a:r>
            <a:r>
              <a:rPr lang="en-US" sz="1600" i="1" dirty="0" smtClean="0">
                <a:latin typeface="Arial" charset="0"/>
                <a:cs typeface="Arial" charset="0"/>
              </a:rPr>
              <a:t>fast </a:t>
            </a:r>
            <a:r>
              <a:rPr lang="en-US" sz="1600" i="1" dirty="0" err="1" smtClean="0">
                <a:latin typeface="Arial" charset="0"/>
                <a:cs typeface="Arial" charset="0"/>
              </a:rPr>
              <a:t>alle</a:t>
            </a:r>
            <a:r>
              <a:rPr lang="en-US" sz="1600" i="1" dirty="0" smtClean="0">
                <a:latin typeface="Arial" charset="0"/>
                <a:cs typeface="Arial" charset="0"/>
              </a:rPr>
              <a:t> </a:t>
            </a:r>
            <a:r>
              <a:rPr lang="en-US" sz="1600" i="1" dirty="0" err="1" smtClean="0">
                <a:latin typeface="Arial" charset="0"/>
                <a:cs typeface="Arial" charset="0"/>
              </a:rPr>
              <a:t>aktuellen</a:t>
            </a:r>
            <a:r>
              <a:rPr lang="en-US" sz="1600" i="1" dirty="0" smtClean="0">
                <a:latin typeface="Arial" charset="0"/>
                <a:cs typeface="Arial" charset="0"/>
              </a:rPr>
              <a:t> </a:t>
            </a:r>
            <a:r>
              <a:rPr lang="en-US" sz="1600" i="1" dirty="0" err="1" smtClean="0">
                <a:latin typeface="Arial" charset="0"/>
                <a:cs typeface="Arial" charset="0"/>
              </a:rPr>
              <a:t>Messgeräte</a:t>
            </a:r>
            <a:r>
              <a:rPr lang="en-US" dirty="0" smtClean="0">
                <a:solidFill>
                  <a:srgbClr val="0070C0"/>
                </a:solidFill>
                <a:latin typeface="Arial" charset="0"/>
                <a:cs typeface="Arial" charset="0"/>
              </a:rPr>
              <a:t>)</a:t>
            </a:r>
          </a:p>
          <a:p>
            <a:pPr marL="822325" lvl="1" indent="-342900" eaLnBrk="1" hangingPunct="1">
              <a:lnSpc>
                <a:spcPct val="113000"/>
              </a:lnSpc>
              <a:spcBef>
                <a:spcPts val="600"/>
              </a:spcBef>
              <a:spcAft>
                <a:spcPts val="0"/>
              </a:spcAft>
              <a:buFont typeface="+mj-lt"/>
              <a:buAutoNum type="arabicPeriod"/>
              <a:defRPr/>
            </a:pPr>
            <a:r>
              <a:rPr lang="en-US" b="1" dirty="0" smtClean="0">
                <a:solidFill>
                  <a:srgbClr val="0070C0"/>
                </a:solidFill>
                <a:latin typeface="Arial" charset="0"/>
                <a:cs typeface="Arial" charset="0"/>
              </a:rPr>
              <a:t>M1</a:t>
            </a:r>
            <a:r>
              <a:rPr lang="en-US" dirty="0" smtClean="0">
                <a:solidFill>
                  <a:srgbClr val="0070C0"/>
                </a:solidFill>
                <a:latin typeface="Arial" charset="0"/>
                <a:cs typeface="Arial" charset="0"/>
              </a:rPr>
              <a:t>: </a:t>
            </a:r>
            <a:r>
              <a:rPr lang="en-US" dirty="0" smtClean="0">
                <a:latin typeface="Arial" charset="0"/>
                <a:cs typeface="Arial" charset="0"/>
                <a:sym typeface="Wingdings" pitchFamily="2" charset="2"/>
              </a:rPr>
              <a:t>D50(</a:t>
            </a:r>
            <a:r>
              <a:rPr lang="en-US" dirty="0" err="1" smtClean="0">
                <a:latin typeface="Arial" charset="0"/>
                <a:cs typeface="Arial" charset="0"/>
                <a:sym typeface="Wingdings" pitchFamily="2" charset="2"/>
              </a:rPr>
              <a:t>Tageslicht</a:t>
            </a:r>
            <a:r>
              <a:rPr lang="en-US" dirty="0" smtClean="0">
                <a:latin typeface="Arial" charset="0"/>
                <a:cs typeface="Arial" charset="0"/>
                <a:sym typeface="Wingdings" pitchFamily="2" charset="2"/>
              </a:rPr>
              <a:t>)-</a:t>
            </a:r>
            <a:r>
              <a:rPr lang="en-US" dirty="0" err="1" smtClean="0">
                <a:latin typeface="Arial" charset="0"/>
                <a:cs typeface="Arial" charset="0"/>
                <a:sym typeface="Wingdings" pitchFamily="2" charset="2"/>
              </a:rPr>
              <a:t>Beleuchtung</a:t>
            </a:r>
            <a:r>
              <a:rPr lang="en-US" dirty="0" smtClean="0">
                <a:solidFill>
                  <a:srgbClr val="0070C0"/>
                </a:solidFill>
                <a:latin typeface="Arial" charset="0"/>
                <a:cs typeface="Arial" charset="0"/>
              </a:rPr>
              <a:t>	</a:t>
            </a:r>
            <a:r>
              <a:rPr lang="en-US" sz="1600" i="1" dirty="0" smtClean="0">
                <a:solidFill>
                  <a:srgbClr val="0070C0"/>
                </a:solidFill>
                <a:latin typeface="Arial" charset="0"/>
                <a:cs typeface="Arial" charset="0"/>
              </a:rPr>
              <a:t>optimal</a:t>
            </a:r>
            <a:endParaRPr lang="en-US" sz="1600" dirty="0" smtClean="0">
              <a:solidFill>
                <a:srgbClr val="0070C0"/>
              </a:solidFill>
              <a:latin typeface="Arial" charset="0"/>
              <a:cs typeface="Arial" charset="0"/>
            </a:endParaRPr>
          </a:p>
          <a:p>
            <a:pPr marL="822325" lvl="1" indent="-342900" eaLnBrk="1" hangingPunct="1">
              <a:lnSpc>
                <a:spcPct val="113000"/>
              </a:lnSpc>
              <a:spcBef>
                <a:spcPts val="600"/>
              </a:spcBef>
              <a:spcAft>
                <a:spcPts val="0"/>
              </a:spcAft>
              <a:buFont typeface="+mj-lt"/>
              <a:buAutoNum type="arabicPeriod"/>
              <a:defRPr/>
            </a:pPr>
            <a:r>
              <a:rPr lang="en-US" b="1" dirty="0" smtClean="0">
                <a:solidFill>
                  <a:srgbClr val="0070C0"/>
                </a:solidFill>
                <a:latin typeface="Arial" charset="0"/>
                <a:cs typeface="Arial" charset="0"/>
              </a:rPr>
              <a:t>M2</a:t>
            </a:r>
            <a:r>
              <a:rPr lang="en-US" dirty="0" smtClean="0">
                <a:solidFill>
                  <a:srgbClr val="0070C0"/>
                </a:solidFill>
                <a:latin typeface="Arial" charset="0"/>
                <a:cs typeface="Arial" charset="0"/>
              </a:rPr>
              <a:t>: </a:t>
            </a:r>
            <a:r>
              <a:rPr lang="en-US" dirty="0" smtClean="0">
                <a:latin typeface="Arial" charset="0"/>
                <a:cs typeface="Arial" charset="0"/>
                <a:sym typeface="Wingdings" pitchFamily="2" charset="2"/>
              </a:rPr>
              <a:t>UV-Filter</a:t>
            </a:r>
            <a:r>
              <a:rPr lang="en-US" dirty="0" smtClean="0">
                <a:solidFill>
                  <a:srgbClr val="0070C0"/>
                </a:solidFill>
                <a:latin typeface="Arial" charset="0"/>
                <a:cs typeface="Arial" charset="0"/>
              </a:rPr>
              <a:t>			(</a:t>
            </a:r>
            <a:r>
              <a:rPr lang="en-US" sz="1600" i="1" dirty="0" smtClean="0">
                <a:latin typeface="Arial" charset="0"/>
                <a:cs typeface="Arial" charset="0"/>
              </a:rPr>
              <a:t>IC-NG</a:t>
            </a:r>
            <a:r>
              <a:rPr lang="en-US" dirty="0" smtClean="0">
                <a:solidFill>
                  <a:srgbClr val="0070C0"/>
                </a:solidFill>
                <a:latin typeface="Arial" charset="0"/>
                <a:cs typeface="Arial" charset="0"/>
              </a:rPr>
              <a:t>)</a:t>
            </a:r>
          </a:p>
          <a:p>
            <a:pPr marL="822325" lvl="1" indent="-342900" eaLnBrk="1" hangingPunct="1">
              <a:lnSpc>
                <a:spcPct val="113000"/>
              </a:lnSpc>
              <a:spcBef>
                <a:spcPts val="600"/>
              </a:spcBef>
              <a:spcAft>
                <a:spcPts val="0"/>
              </a:spcAft>
              <a:buFont typeface="+mj-lt"/>
              <a:buAutoNum type="arabicPeriod"/>
              <a:defRPr/>
            </a:pPr>
            <a:r>
              <a:rPr lang="en-US" b="1" dirty="0" smtClean="0">
                <a:solidFill>
                  <a:srgbClr val="0070C0"/>
                </a:solidFill>
                <a:latin typeface="Arial" charset="0"/>
                <a:cs typeface="Arial" charset="0"/>
              </a:rPr>
              <a:t>M3</a:t>
            </a:r>
            <a:r>
              <a:rPr lang="en-US" dirty="0" smtClean="0">
                <a:solidFill>
                  <a:srgbClr val="0070C0"/>
                </a:solidFill>
                <a:latin typeface="Arial" charset="0"/>
                <a:cs typeface="Arial" charset="0"/>
              </a:rPr>
              <a:t>: </a:t>
            </a:r>
            <a:r>
              <a:rPr lang="en-US" dirty="0" err="1" smtClean="0">
                <a:latin typeface="Arial" charset="0"/>
                <a:cs typeface="Arial" charset="0"/>
                <a:sym typeface="Wingdings" pitchFamily="2" charset="2"/>
              </a:rPr>
              <a:t>Polfilter</a:t>
            </a:r>
            <a:r>
              <a:rPr lang="en-US" dirty="0" smtClean="0">
                <a:latin typeface="Arial" charset="0"/>
                <a:cs typeface="Arial" charset="0"/>
                <a:sym typeface="Wingdings" pitchFamily="2" charset="2"/>
              </a:rPr>
              <a:t>			</a:t>
            </a:r>
            <a:r>
              <a:rPr lang="en-US" dirty="0" smtClean="0">
                <a:solidFill>
                  <a:srgbClr val="0070C0"/>
                </a:solidFill>
                <a:latin typeface="Arial" charset="0"/>
                <a:cs typeface="Arial" charset="0"/>
              </a:rPr>
              <a:t>(</a:t>
            </a:r>
            <a:r>
              <a:rPr lang="en-US" i="1" dirty="0" err="1" smtClean="0">
                <a:latin typeface="Arial" charset="0"/>
                <a:cs typeface="Arial" charset="0"/>
              </a:rPr>
              <a:t>Inpress</a:t>
            </a:r>
            <a:r>
              <a:rPr lang="en-US" dirty="0" smtClean="0">
                <a:solidFill>
                  <a:srgbClr val="0070C0"/>
                </a:solidFill>
                <a:latin typeface="Arial" charset="0"/>
                <a:cs typeface="Arial" charset="0"/>
              </a:rPr>
              <a:t>)</a:t>
            </a:r>
            <a:endParaRPr lang="en-US" dirty="0" smtClean="0">
              <a:latin typeface="Arial" charset="0"/>
              <a:cs typeface="Arial" charset="0"/>
              <a:sym typeface="Wingdings" pitchFamily="2" charset="2"/>
            </a:endParaRPr>
          </a:p>
        </p:txBody>
      </p:sp>
      <p:sp>
        <p:nvSpPr>
          <p:cNvPr id="12292" name="Foliennummernplatzhalter 4"/>
          <p:cNvSpPr>
            <a:spLocks noGrp="1"/>
          </p:cNvSpPr>
          <p:nvPr>
            <p:ph type="sldNum" sz="quarter" idx="14"/>
          </p:nvPr>
        </p:nvSpPr>
        <p:spPr bwMode="auto">
          <a:xfrm rot="16200000">
            <a:off x="6935787" y="2722563"/>
            <a:ext cx="3857625" cy="228600"/>
          </a:xfrm>
          <a:noFill/>
          <a:ln>
            <a:miter lim="800000"/>
            <a:headEnd/>
            <a:tailEnd/>
          </a:ln>
        </p:spPr>
        <p:txBody>
          <a:bodyPr wrap="square" lIns="72000" tIns="36000" rIns="72000" bIns="36000" numCol="1" anchorCtr="0" compatLnSpc="1">
            <a:prstTxWarp prst="textNoShape">
              <a:avLst/>
            </a:prstTxWarp>
          </a:bodyPr>
          <a:lstStyle/>
          <a:p>
            <a:pPr algn="l" fontAlgn="base">
              <a:spcBef>
                <a:spcPct val="0"/>
              </a:spcBef>
              <a:spcAft>
                <a:spcPct val="0"/>
              </a:spcAft>
            </a:pPr>
            <a:fld id="{478ADFD1-A996-4692-B165-C681B583900D}" type="slidenum">
              <a:rPr lang="en-US" smtClean="0">
                <a:solidFill>
                  <a:srgbClr val="A8B1B6"/>
                </a:solidFill>
              </a:rPr>
              <a:pPr algn="l" fontAlgn="base">
                <a:spcBef>
                  <a:spcPct val="0"/>
                </a:spcBef>
                <a:spcAft>
                  <a:spcPct val="0"/>
                </a:spcAft>
              </a:pPr>
              <a:t>23</a:t>
            </a:fld>
            <a:endParaRPr lang="en-US" smtClean="0">
              <a:solidFill>
                <a:srgbClr val="A8B1B6"/>
              </a:solidFill>
            </a:endParaRPr>
          </a:p>
        </p:txBody>
      </p:sp>
      <p:graphicFrame>
        <p:nvGraphicFramePr>
          <p:cNvPr id="5" name="Table 4"/>
          <p:cNvGraphicFramePr>
            <a:graphicFrameLocks noGrp="1"/>
          </p:cNvGraphicFramePr>
          <p:nvPr/>
        </p:nvGraphicFramePr>
        <p:xfrm>
          <a:off x="6443663" y="3543300"/>
          <a:ext cx="2232248" cy="2082400"/>
        </p:xfrm>
        <a:graphic>
          <a:graphicData uri="http://schemas.openxmlformats.org/drawingml/2006/table">
            <a:tbl>
              <a:tblPr firstRow="1" bandRow="1">
                <a:tableStyleId>{C083E6E3-FA7D-4D7B-A595-EF9225AFEA82}</a:tableStyleId>
              </a:tblPr>
              <a:tblGrid>
                <a:gridCol w="704920"/>
                <a:gridCol w="763664"/>
                <a:gridCol w="763664"/>
              </a:tblGrid>
              <a:tr h="370840">
                <a:tc>
                  <a:txBody>
                    <a:bodyPr/>
                    <a:lstStyle/>
                    <a:p>
                      <a:r>
                        <a:rPr lang="en-US" sz="1400" noProof="0" dirty="0" smtClean="0"/>
                        <a:t>Mode</a:t>
                      </a:r>
                      <a:endParaRPr lang="en-US" sz="1400"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r>
                        <a:rPr lang="en-US" sz="1200" noProof="0" dirty="0" smtClean="0">
                          <a:solidFill>
                            <a:srgbClr val="FFFF00"/>
                          </a:solidFill>
                        </a:rPr>
                        <a:t>Heaven 42</a:t>
                      </a:r>
                    </a:p>
                    <a:p>
                      <a:pPr algn="ctr"/>
                      <a:r>
                        <a:rPr lang="en-US" sz="1200" noProof="0" dirty="0" smtClean="0"/>
                        <a:t>b* Wert</a:t>
                      </a:r>
                      <a:endParaRPr lang="en-US" sz="1200" noProof="0" dirty="0"/>
                    </a:p>
                  </a:txBody>
                  <a:tcPr marL="36000" marR="36000" marT="25200" marB="25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c>
                  <a:txBody>
                    <a:bodyPr/>
                    <a:lstStyle/>
                    <a:p>
                      <a:pPr algn="ctr"/>
                      <a:r>
                        <a:rPr lang="de-DE" sz="1200" b="1" kern="1200" noProof="0" dirty="0" err="1" smtClean="0">
                          <a:solidFill>
                            <a:srgbClr val="FFFF00"/>
                          </a:solidFill>
                          <a:latin typeface="+mn-lt"/>
                          <a:ea typeface="+mn-ea"/>
                          <a:cs typeface="+mn-cs"/>
                        </a:rPr>
                        <a:t>Saphira</a:t>
                      </a:r>
                      <a:r>
                        <a:rPr lang="de-DE" sz="1200" b="1" kern="1200" noProof="0" dirty="0" smtClean="0">
                          <a:solidFill>
                            <a:srgbClr val="FFFF00"/>
                          </a:solidFill>
                          <a:latin typeface="+mn-lt"/>
                          <a:ea typeface="+mn-ea"/>
                          <a:cs typeface="+mn-cs"/>
                        </a:rPr>
                        <a:t> BVS</a:t>
                      </a:r>
                      <a:endParaRPr lang="en-US" sz="1200" b="1" kern="1200" noProof="0" dirty="0" smtClean="0">
                        <a:solidFill>
                          <a:srgbClr val="FFFF00"/>
                        </a:solidFill>
                        <a:latin typeface="+mn-lt"/>
                        <a:ea typeface="+mn-ea"/>
                        <a:cs typeface="+mn-cs"/>
                      </a:endParaRPr>
                    </a:p>
                    <a:p>
                      <a:pPr algn="ctr"/>
                      <a:r>
                        <a:rPr lang="en-US" sz="1200" noProof="0" dirty="0" smtClean="0"/>
                        <a:t>b* Wert</a:t>
                      </a:r>
                    </a:p>
                  </a:txBody>
                  <a:tcPr marL="36000" marR="36000" marT="25200" marB="25200">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rgbClr val="00B0F0"/>
                    </a:solidFill>
                  </a:tcPr>
                </a:tc>
              </a:tr>
              <a:tr h="370840">
                <a:tc>
                  <a:txBody>
                    <a:bodyPr/>
                    <a:lstStyle/>
                    <a:p>
                      <a:r>
                        <a:rPr lang="en-US" sz="1200" b="1" noProof="0" dirty="0" smtClean="0"/>
                        <a:t>M0</a:t>
                      </a:r>
                      <a:endParaRPr lang="en-US" sz="1200" b="1"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rgbClr val="0070C0"/>
                          </a:solidFill>
                        </a:rPr>
                        <a:t>-7.8</a:t>
                      </a:r>
                    </a:p>
                  </a:txBody>
                  <a:tcPr marL="36000" marR="180000" marT="25200" marB="25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noProof="0" dirty="0" smtClean="0">
                          <a:solidFill>
                            <a:srgbClr val="0070C0"/>
                          </a:solidFill>
                        </a:rPr>
                        <a:t>-3.5</a:t>
                      </a:r>
                      <a:endParaRPr lang="en-US" sz="1400" b="1" noProof="0" dirty="0" smtClean="0">
                        <a:solidFill>
                          <a:srgbClr val="0070C0"/>
                        </a:solidFill>
                      </a:endParaRPr>
                    </a:p>
                  </a:txBody>
                  <a:tcPr marL="36000" marR="180000" marT="25200" marB="252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r>
              <a:tr h="370840">
                <a:tc>
                  <a:txBody>
                    <a:bodyPr/>
                    <a:lstStyle/>
                    <a:p>
                      <a:r>
                        <a:rPr lang="en-US" sz="1200" b="1" noProof="0" dirty="0" smtClean="0"/>
                        <a:t>M1</a:t>
                      </a:r>
                      <a:endParaRPr lang="en-US" sz="1200" b="1"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rgbClr val="0070C0"/>
                          </a:solidFill>
                        </a:rPr>
                        <a:t>-10.1</a:t>
                      </a:r>
                    </a:p>
                  </a:txBody>
                  <a:tcPr marL="36000" marR="180000" marT="25200" marB="25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noProof="0" dirty="0" smtClean="0">
                          <a:solidFill>
                            <a:srgbClr val="0070C0"/>
                          </a:solidFill>
                        </a:rPr>
                        <a:t>-5.0</a:t>
                      </a:r>
                      <a:endParaRPr lang="en-US" sz="1400" b="1" noProof="0" dirty="0" smtClean="0">
                        <a:solidFill>
                          <a:srgbClr val="0070C0"/>
                        </a:solidFill>
                      </a:endParaRPr>
                    </a:p>
                  </a:txBody>
                  <a:tcPr marL="36000" marR="180000" marT="25200" marB="252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r>
              <a:tr h="370840">
                <a:tc>
                  <a:txBody>
                    <a:bodyPr/>
                    <a:lstStyle/>
                    <a:p>
                      <a:r>
                        <a:rPr lang="en-US" sz="1200" b="1" noProof="0" dirty="0" smtClean="0"/>
                        <a:t>M2</a:t>
                      </a:r>
                      <a:endParaRPr lang="en-US" sz="1200" b="1"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b="1" noProof="0" dirty="0" smtClean="0">
                          <a:solidFill>
                            <a:srgbClr val="0070C0"/>
                          </a:solidFill>
                        </a:rPr>
                        <a:t>-2.1</a:t>
                      </a:r>
                    </a:p>
                  </a:txBody>
                  <a:tcPr marL="36000" marR="180000" marT="25200" marB="25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noProof="0" dirty="0" smtClean="0">
                          <a:solidFill>
                            <a:srgbClr val="0070C0"/>
                          </a:solidFill>
                        </a:rPr>
                        <a:t> 0.0</a:t>
                      </a:r>
                      <a:endParaRPr lang="en-US" sz="1400" b="1" noProof="0" dirty="0" smtClean="0">
                        <a:solidFill>
                          <a:srgbClr val="0070C0"/>
                        </a:solidFill>
                      </a:endParaRPr>
                    </a:p>
                  </a:txBody>
                  <a:tcPr marL="36000" marR="180000" marT="25200" marB="252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r>
              <a:tr h="370840">
                <a:tc>
                  <a:txBody>
                    <a:bodyPr/>
                    <a:lstStyle/>
                    <a:p>
                      <a:r>
                        <a:rPr lang="de-DE" sz="1200" b="1" noProof="0" dirty="0" smtClean="0"/>
                        <a:t>M3</a:t>
                      </a:r>
                      <a:endParaRPr lang="en-US" sz="1200" b="1" noProof="0" dirty="0"/>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noProof="0" dirty="0" smtClean="0">
                          <a:solidFill>
                            <a:srgbClr val="0070C0"/>
                          </a:solidFill>
                        </a:rPr>
                        <a:t>-3.0</a:t>
                      </a:r>
                      <a:endParaRPr lang="en-US" sz="1400" b="1" noProof="0" dirty="0" smtClean="0">
                        <a:solidFill>
                          <a:srgbClr val="0070C0"/>
                        </a:solidFill>
                      </a:endParaRPr>
                    </a:p>
                  </a:txBody>
                  <a:tcPr marL="36000" marR="180000" marT="25200" marB="252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de-DE" sz="1400" b="1" noProof="0" dirty="0" smtClean="0">
                          <a:solidFill>
                            <a:srgbClr val="0070C0"/>
                          </a:solidFill>
                        </a:rPr>
                        <a:t>-0.2</a:t>
                      </a:r>
                      <a:endParaRPr lang="en-US" sz="1400" b="1" noProof="0" dirty="0" smtClean="0">
                        <a:solidFill>
                          <a:srgbClr val="0070C0"/>
                        </a:solidFill>
                      </a:endParaRPr>
                    </a:p>
                  </a:txBody>
                  <a:tcPr marL="36000" marR="180000" marT="25200" marB="25200"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rgbClr val="0070C0"/>
                      </a:solidFill>
                      <a:prstDash val="solid"/>
                      <a:round/>
                      <a:headEnd type="none" w="med" len="med"/>
                      <a:tailEnd type="none" w="med" len="med"/>
                    </a:lnT>
                    <a:lnB w="19050" cap="flat" cmpd="sng" algn="ctr">
                      <a:solidFill>
                        <a:srgbClr val="0070C0"/>
                      </a:solidFill>
                      <a:prstDash val="solid"/>
                      <a:round/>
                      <a:headEnd type="none" w="med" len="med"/>
                      <a:tailEnd type="none" w="med" len="med"/>
                    </a:lnB>
                  </a:tcPr>
                </a:tc>
              </a:tr>
            </a:tbl>
          </a:graphicData>
        </a:graphic>
      </p:graphicFrame>
      <p:sp>
        <p:nvSpPr>
          <p:cNvPr id="6" name="Isosceles Triangle 5"/>
          <p:cNvSpPr/>
          <p:nvPr/>
        </p:nvSpPr>
        <p:spPr>
          <a:xfrm rot="5400000">
            <a:off x="467519" y="3248819"/>
            <a:ext cx="252413" cy="61277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 name="Group 9"/>
          <p:cNvGrpSpPr>
            <a:grpSpLocks/>
          </p:cNvGrpSpPr>
          <p:nvPr/>
        </p:nvGrpSpPr>
        <p:grpSpPr bwMode="auto">
          <a:xfrm>
            <a:off x="1584325" y="4841875"/>
            <a:ext cx="2987675" cy="1331913"/>
            <a:chOff x="539552" y="4869160"/>
            <a:chExt cx="2988332" cy="1332148"/>
          </a:xfrm>
        </p:grpSpPr>
        <p:sp>
          <p:nvSpPr>
            <p:cNvPr id="12321" name="TextBox 7"/>
            <p:cNvSpPr txBox="1">
              <a:spLocks noChangeArrowheads="1"/>
            </p:cNvSpPr>
            <p:nvPr/>
          </p:nvSpPr>
          <p:spPr bwMode="auto">
            <a:xfrm>
              <a:off x="539552" y="4869160"/>
              <a:ext cx="2988332" cy="1311128"/>
            </a:xfrm>
            <a:prstGeom prst="rect">
              <a:avLst/>
            </a:prstGeom>
            <a:noFill/>
            <a:ln w="9525">
              <a:noFill/>
              <a:miter lim="800000"/>
              <a:headEnd/>
              <a:tailEnd/>
            </a:ln>
          </p:spPr>
          <p:txBody>
            <a:bodyPr>
              <a:spAutoFit/>
            </a:bodyPr>
            <a:lstStyle/>
            <a:p>
              <a:pPr>
                <a:lnSpc>
                  <a:spcPct val="110000"/>
                </a:lnSpc>
              </a:pPr>
              <a:r>
                <a:rPr lang="de-DE" sz="1400">
                  <a:solidFill>
                    <a:srgbClr val="0070C0"/>
                  </a:solidFill>
                </a:rPr>
                <a:t>große Differenz zwischen</a:t>
              </a:r>
            </a:p>
            <a:p>
              <a:pPr>
                <a:lnSpc>
                  <a:spcPct val="110000"/>
                </a:lnSpc>
              </a:pPr>
              <a:r>
                <a:rPr lang="de-DE" sz="1400">
                  <a:solidFill>
                    <a:srgbClr val="0070C0"/>
                  </a:solidFill>
                </a:rPr>
                <a:t>PW-b-Werten von M1 und M2 </a:t>
              </a:r>
            </a:p>
            <a:p>
              <a:pPr>
                <a:lnSpc>
                  <a:spcPct val="110000"/>
                </a:lnSpc>
              </a:pPr>
              <a:r>
                <a:rPr lang="de-DE" sz="1400">
                  <a:solidFill>
                    <a:srgbClr val="0070C0"/>
                  </a:solidFill>
                </a:rPr>
                <a:t>deuten auf UV-Aufheller </a:t>
              </a:r>
            </a:p>
            <a:p>
              <a:pPr>
                <a:lnSpc>
                  <a:spcPct val="110000"/>
                </a:lnSpc>
              </a:pPr>
              <a:r>
                <a:rPr lang="de-DE" sz="1400" i="1">
                  <a:solidFill>
                    <a:srgbClr val="0070C0"/>
                  </a:solidFill>
                </a:rPr>
                <a:t>(</a:t>
              </a:r>
              <a:r>
                <a:rPr lang="de-DE" sz="1200" i="1">
                  <a:solidFill>
                    <a:srgbClr val="0070C0"/>
                  </a:solidFill>
                </a:rPr>
                <a:t>=</a:t>
              </a:r>
              <a:r>
                <a:rPr lang="de-DE" sz="1600" i="1">
                  <a:solidFill>
                    <a:srgbClr val="0070C0"/>
                  </a:solidFill>
                </a:rPr>
                <a:t> </a:t>
              </a:r>
              <a:r>
                <a:rPr lang="de-DE" sz="1200" i="1">
                  <a:solidFill>
                    <a:srgbClr val="0070C0"/>
                  </a:solidFill>
                </a:rPr>
                <a:t>UV-Beleuchtung von M1 regt Aufheller      an, M2: keine Anregung</a:t>
              </a:r>
              <a:r>
                <a:rPr lang="de-DE" sz="1400">
                  <a:solidFill>
                    <a:srgbClr val="0070C0"/>
                  </a:solidFill>
                </a:rPr>
                <a:t>)</a:t>
              </a:r>
              <a:endParaRPr lang="en-US" sz="1400">
                <a:solidFill>
                  <a:srgbClr val="0070C0"/>
                </a:solidFill>
              </a:endParaRPr>
            </a:p>
          </p:txBody>
        </p:sp>
        <p:sp>
          <p:nvSpPr>
            <p:cNvPr id="9" name="Rectangular Callout 8"/>
            <p:cNvSpPr/>
            <p:nvPr/>
          </p:nvSpPr>
          <p:spPr>
            <a:xfrm>
              <a:off x="539552" y="4869160"/>
              <a:ext cx="2951812" cy="1332148"/>
            </a:xfrm>
            <a:prstGeom prst="wedgeRectCallout">
              <a:avLst>
                <a:gd name="adj1" fmla="val 114330"/>
                <a:gd name="adj2" fmla="val -47574"/>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p:cTn id="7" dur="500" fill="hold"/>
                                        <p:tgtEl>
                                          <p:spTgt spid="15363">
                                            <p:txEl>
                                              <p:pRg st="0" end="0"/>
                                            </p:txEl>
                                          </p:spTgt>
                                        </p:tgtEl>
                                        <p:attrNameLst>
                                          <p:attrName>ppt_x</p:attrName>
                                        </p:attrNameLst>
                                      </p:cBhvr>
                                      <p:tavLst>
                                        <p:tav tm="0">
                                          <p:val>
                                            <p:strVal val="#ppt_x-#ppt_w/2"/>
                                          </p:val>
                                        </p:tav>
                                        <p:tav tm="100000">
                                          <p:val>
                                            <p:strVal val="#ppt_x"/>
                                          </p:val>
                                        </p:tav>
                                      </p:tavLst>
                                    </p:anim>
                                    <p:anim calcmode="lin" valueType="num">
                                      <p:cBhvr>
                                        <p:cTn id="8" dur="500" fill="hold"/>
                                        <p:tgtEl>
                                          <p:spTgt spid="1536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5363">
                                            <p:txEl>
                                              <p:pRg st="0" end="0"/>
                                            </p:txEl>
                                          </p:spTgt>
                                        </p:tgtEl>
                                        <p:attrNameLst>
                                          <p:attrName>ppt_w</p:attrName>
                                        </p:attrNameLst>
                                      </p:cBhvr>
                                      <p:tavLst>
                                        <p:tav tm="0">
                                          <p:val>
                                            <p:fltVal val="0"/>
                                          </p:val>
                                        </p:tav>
                                        <p:tav tm="100000">
                                          <p:val>
                                            <p:strVal val="#ppt_w"/>
                                          </p:val>
                                        </p:tav>
                                      </p:tavLst>
                                    </p:anim>
                                    <p:anim calcmode="lin" valueType="num">
                                      <p:cBhvr>
                                        <p:cTn id="10" dur="500" fill="hold"/>
                                        <p:tgtEl>
                                          <p:spTgt spid="15363">
                                            <p:txEl>
                                              <p:pRg st="0" end="0"/>
                                            </p:txEl>
                                          </p:spTgt>
                                        </p:tgtEl>
                                        <p:attrNameLst>
                                          <p:attrName>ppt_h</p:attrName>
                                        </p:attrNameLst>
                                      </p:cBhvr>
                                      <p:tavLst>
                                        <p:tav tm="0">
                                          <p:val>
                                            <p:strVal val="#ppt_h"/>
                                          </p:val>
                                        </p:tav>
                                        <p:tav tm="100000">
                                          <p:val>
                                            <p:strVal val="#ppt_h"/>
                                          </p:val>
                                        </p:tav>
                                      </p:tavLst>
                                    </p:anim>
                                  </p:childTnLst>
                                </p:cTn>
                              </p:par>
                              <p:par>
                                <p:cTn id="11" presetID="17" presetClass="entr" presetSubtype="8" fill="hold" grpId="0" nodeType="withEffect">
                                  <p:stCondLst>
                                    <p:cond delay="0"/>
                                  </p:stCondLst>
                                  <p:childTnLst>
                                    <p:set>
                                      <p:cBhvr>
                                        <p:cTn id="12" dur="1" fill="hold">
                                          <p:stCondLst>
                                            <p:cond delay="0"/>
                                          </p:stCondLst>
                                        </p:cTn>
                                        <p:tgtEl>
                                          <p:spTgt spid="15363">
                                            <p:txEl>
                                              <p:pRg st="1" end="1"/>
                                            </p:txEl>
                                          </p:spTgt>
                                        </p:tgtEl>
                                        <p:attrNameLst>
                                          <p:attrName>style.visibility</p:attrName>
                                        </p:attrNameLst>
                                      </p:cBhvr>
                                      <p:to>
                                        <p:strVal val="visible"/>
                                      </p:to>
                                    </p:set>
                                    <p:anim calcmode="lin" valueType="num">
                                      <p:cBhvr>
                                        <p:cTn id="13" dur="500" fill="hold"/>
                                        <p:tgtEl>
                                          <p:spTgt spid="15363">
                                            <p:txEl>
                                              <p:pRg st="1" end="1"/>
                                            </p:txEl>
                                          </p:spTgt>
                                        </p:tgtEl>
                                        <p:attrNameLst>
                                          <p:attrName>ppt_x</p:attrName>
                                        </p:attrNameLst>
                                      </p:cBhvr>
                                      <p:tavLst>
                                        <p:tav tm="0">
                                          <p:val>
                                            <p:strVal val="#ppt_x-#ppt_w/2"/>
                                          </p:val>
                                        </p:tav>
                                        <p:tav tm="100000">
                                          <p:val>
                                            <p:strVal val="#ppt_x"/>
                                          </p:val>
                                        </p:tav>
                                      </p:tavLst>
                                    </p:anim>
                                    <p:anim calcmode="lin" valueType="num">
                                      <p:cBhvr>
                                        <p:cTn id="14" dur="500" fill="hold"/>
                                        <p:tgtEl>
                                          <p:spTgt spid="15363">
                                            <p:txEl>
                                              <p:pRg st="1" end="1"/>
                                            </p:txEl>
                                          </p:spTgt>
                                        </p:tgtEl>
                                        <p:attrNameLst>
                                          <p:attrName>ppt_y</p:attrName>
                                        </p:attrNameLst>
                                      </p:cBhvr>
                                      <p:tavLst>
                                        <p:tav tm="0">
                                          <p:val>
                                            <p:strVal val="#ppt_y"/>
                                          </p:val>
                                        </p:tav>
                                        <p:tav tm="100000">
                                          <p:val>
                                            <p:strVal val="#ppt_y"/>
                                          </p:val>
                                        </p:tav>
                                      </p:tavLst>
                                    </p:anim>
                                    <p:anim calcmode="lin" valueType="num">
                                      <p:cBhvr>
                                        <p:cTn id="15" dur="500" fill="hold"/>
                                        <p:tgtEl>
                                          <p:spTgt spid="15363">
                                            <p:txEl>
                                              <p:pRg st="1" end="1"/>
                                            </p:txEl>
                                          </p:spTgt>
                                        </p:tgtEl>
                                        <p:attrNameLst>
                                          <p:attrName>ppt_w</p:attrName>
                                        </p:attrNameLst>
                                      </p:cBhvr>
                                      <p:tavLst>
                                        <p:tav tm="0">
                                          <p:val>
                                            <p:fltVal val="0"/>
                                          </p:val>
                                        </p:tav>
                                        <p:tav tm="100000">
                                          <p:val>
                                            <p:strVal val="#ppt_w"/>
                                          </p:val>
                                        </p:tav>
                                      </p:tavLst>
                                    </p:anim>
                                    <p:anim calcmode="lin" valueType="num">
                                      <p:cBhvr>
                                        <p:cTn id="16" dur="500" fill="hold"/>
                                        <p:tgtEl>
                                          <p:spTgt spid="15363">
                                            <p:txEl>
                                              <p:pRg st="1" end="1"/>
                                            </p:txEl>
                                          </p:spTgt>
                                        </p:tgtEl>
                                        <p:attrNameLst>
                                          <p:attrName>ppt_h</p:attrName>
                                        </p:attrNameLst>
                                      </p:cBhvr>
                                      <p:tavLst>
                                        <p:tav tm="0">
                                          <p:val>
                                            <p:strVal val="#ppt_h"/>
                                          </p:val>
                                        </p:tav>
                                        <p:tav tm="100000">
                                          <p:val>
                                            <p:strVal val="#ppt_h"/>
                                          </p:val>
                                        </p:tav>
                                      </p:tavLst>
                                    </p:anim>
                                  </p:childTnLst>
                                </p:cTn>
                              </p:par>
                              <p:par>
                                <p:cTn id="17" presetID="17" presetClass="entr" presetSubtype="8" fill="hold" grpId="0" nodeType="with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p:cTn id="19" dur="500" fill="hold"/>
                                        <p:tgtEl>
                                          <p:spTgt spid="15363">
                                            <p:txEl>
                                              <p:pRg st="2" end="2"/>
                                            </p:txEl>
                                          </p:spTgt>
                                        </p:tgtEl>
                                        <p:attrNameLst>
                                          <p:attrName>ppt_x</p:attrName>
                                        </p:attrNameLst>
                                      </p:cBhvr>
                                      <p:tavLst>
                                        <p:tav tm="0">
                                          <p:val>
                                            <p:strVal val="#ppt_x-#ppt_w/2"/>
                                          </p:val>
                                        </p:tav>
                                        <p:tav tm="100000">
                                          <p:val>
                                            <p:strVal val="#ppt_x"/>
                                          </p:val>
                                        </p:tav>
                                      </p:tavLst>
                                    </p:anim>
                                    <p:anim calcmode="lin" valueType="num">
                                      <p:cBhvr>
                                        <p:cTn id="20" dur="500" fill="hold"/>
                                        <p:tgtEl>
                                          <p:spTgt spid="15363">
                                            <p:txEl>
                                              <p:pRg st="2" end="2"/>
                                            </p:txEl>
                                          </p:spTgt>
                                        </p:tgtEl>
                                        <p:attrNameLst>
                                          <p:attrName>ppt_y</p:attrName>
                                        </p:attrNameLst>
                                      </p:cBhvr>
                                      <p:tavLst>
                                        <p:tav tm="0">
                                          <p:val>
                                            <p:strVal val="#ppt_y"/>
                                          </p:val>
                                        </p:tav>
                                        <p:tav tm="100000">
                                          <p:val>
                                            <p:strVal val="#ppt_y"/>
                                          </p:val>
                                        </p:tav>
                                      </p:tavLst>
                                    </p:anim>
                                    <p:anim calcmode="lin" valueType="num">
                                      <p:cBhvr>
                                        <p:cTn id="21" dur="500" fill="hold"/>
                                        <p:tgtEl>
                                          <p:spTgt spid="1536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536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7" presetClass="entr" presetSubtype="8" fill="hold" grpId="0" nodeType="clickEffect">
                                  <p:stCondLst>
                                    <p:cond delay="0"/>
                                  </p:stCondLst>
                                  <p:childTnLst>
                                    <p:set>
                                      <p:cBhvr>
                                        <p:cTn id="26" dur="1" fill="hold">
                                          <p:stCondLst>
                                            <p:cond delay="0"/>
                                          </p:stCondLst>
                                        </p:cTn>
                                        <p:tgtEl>
                                          <p:spTgt spid="15363">
                                            <p:txEl>
                                              <p:pRg st="3" end="3"/>
                                            </p:txEl>
                                          </p:spTgt>
                                        </p:tgtEl>
                                        <p:attrNameLst>
                                          <p:attrName>style.visibility</p:attrName>
                                        </p:attrNameLst>
                                      </p:cBhvr>
                                      <p:to>
                                        <p:strVal val="visible"/>
                                      </p:to>
                                    </p:set>
                                    <p:anim calcmode="lin" valueType="num">
                                      <p:cBhvr>
                                        <p:cTn id="27" dur="500" fill="hold"/>
                                        <p:tgtEl>
                                          <p:spTgt spid="15363">
                                            <p:txEl>
                                              <p:pRg st="3" end="3"/>
                                            </p:txEl>
                                          </p:spTgt>
                                        </p:tgtEl>
                                        <p:attrNameLst>
                                          <p:attrName>ppt_x</p:attrName>
                                        </p:attrNameLst>
                                      </p:cBhvr>
                                      <p:tavLst>
                                        <p:tav tm="0">
                                          <p:val>
                                            <p:strVal val="#ppt_x-#ppt_w/2"/>
                                          </p:val>
                                        </p:tav>
                                        <p:tav tm="100000">
                                          <p:val>
                                            <p:strVal val="#ppt_x"/>
                                          </p:val>
                                        </p:tav>
                                      </p:tavLst>
                                    </p:anim>
                                    <p:anim calcmode="lin" valueType="num">
                                      <p:cBhvr>
                                        <p:cTn id="28" dur="500" fill="hold"/>
                                        <p:tgtEl>
                                          <p:spTgt spid="15363">
                                            <p:txEl>
                                              <p:pRg st="3" end="3"/>
                                            </p:txEl>
                                          </p:spTgt>
                                        </p:tgtEl>
                                        <p:attrNameLst>
                                          <p:attrName>ppt_y</p:attrName>
                                        </p:attrNameLst>
                                      </p:cBhvr>
                                      <p:tavLst>
                                        <p:tav tm="0">
                                          <p:val>
                                            <p:strVal val="#ppt_y"/>
                                          </p:val>
                                        </p:tav>
                                        <p:tav tm="100000">
                                          <p:val>
                                            <p:strVal val="#ppt_y"/>
                                          </p:val>
                                        </p:tav>
                                      </p:tavLst>
                                    </p:anim>
                                    <p:anim calcmode="lin" valueType="num">
                                      <p:cBhvr>
                                        <p:cTn id="29" dur="500" fill="hold"/>
                                        <p:tgtEl>
                                          <p:spTgt spid="15363">
                                            <p:txEl>
                                              <p:pRg st="3" end="3"/>
                                            </p:txEl>
                                          </p:spTgt>
                                        </p:tgtEl>
                                        <p:attrNameLst>
                                          <p:attrName>ppt_w</p:attrName>
                                        </p:attrNameLst>
                                      </p:cBhvr>
                                      <p:tavLst>
                                        <p:tav tm="0">
                                          <p:val>
                                            <p:fltVal val="0"/>
                                          </p:val>
                                        </p:tav>
                                        <p:tav tm="100000">
                                          <p:val>
                                            <p:strVal val="#ppt_w"/>
                                          </p:val>
                                        </p:tav>
                                      </p:tavLst>
                                    </p:anim>
                                    <p:anim calcmode="lin" valueType="num">
                                      <p:cBhvr>
                                        <p:cTn id="30" dur="500" fill="hold"/>
                                        <p:tgtEl>
                                          <p:spTgt spid="15363">
                                            <p:txEl>
                                              <p:pRg st="3" end="3"/>
                                            </p:txEl>
                                          </p:spTgt>
                                        </p:tgtEl>
                                        <p:attrNameLst>
                                          <p:attrName>ppt_h</p:attrName>
                                        </p:attrNameLst>
                                      </p:cBhvr>
                                      <p:tavLst>
                                        <p:tav tm="0">
                                          <p:val>
                                            <p:strVal val="#ppt_h"/>
                                          </p:val>
                                        </p:tav>
                                        <p:tav tm="100000">
                                          <p:val>
                                            <p:strVal val="#ppt_h"/>
                                          </p:val>
                                        </p:tav>
                                      </p:tavLst>
                                    </p:anim>
                                  </p:childTnLst>
                                </p:cTn>
                              </p:par>
                              <p:par>
                                <p:cTn id="31" presetID="17" presetClass="entr" presetSubtype="8" fill="hold" grpId="0" nodeType="withEffect">
                                  <p:stCondLst>
                                    <p:cond delay="0"/>
                                  </p:stCondLst>
                                  <p:childTnLst>
                                    <p:set>
                                      <p:cBhvr>
                                        <p:cTn id="32" dur="1" fill="hold">
                                          <p:stCondLst>
                                            <p:cond delay="0"/>
                                          </p:stCondLst>
                                        </p:cTn>
                                        <p:tgtEl>
                                          <p:spTgt spid="15363">
                                            <p:txEl>
                                              <p:pRg st="4" end="4"/>
                                            </p:txEl>
                                          </p:spTgt>
                                        </p:tgtEl>
                                        <p:attrNameLst>
                                          <p:attrName>style.visibility</p:attrName>
                                        </p:attrNameLst>
                                      </p:cBhvr>
                                      <p:to>
                                        <p:strVal val="visible"/>
                                      </p:to>
                                    </p:set>
                                    <p:anim calcmode="lin" valueType="num">
                                      <p:cBhvr>
                                        <p:cTn id="33" dur="500" fill="hold"/>
                                        <p:tgtEl>
                                          <p:spTgt spid="15363">
                                            <p:txEl>
                                              <p:pRg st="4" end="4"/>
                                            </p:txEl>
                                          </p:spTgt>
                                        </p:tgtEl>
                                        <p:attrNameLst>
                                          <p:attrName>ppt_x</p:attrName>
                                        </p:attrNameLst>
                                      </p:cBhvr>
                                      <p:tavLst>
                                        <p:tav tm="0">
                                          <p:val>
                                            <p:strVal val="#ppt_x-#ppt_w/2"/>
                                          </p:val>
                                        </p:tav>
                                        <p:tav tm="100000">
                                          <p:val>
                                            <p:strVal val="#ppt_x"/>
                                          </p:val>
                                        </p:tav>
                                      </p:tavLst>
                                    </p:anim>
                                    <p:anim calcmode="lin" valueType="num">
                                      <p:cBhvr>
                                        <p:cTn id="34" dur="500" fill="hold"/>
                                        <p:tgtEl>
                                          <p:spTgt spid="15363">
                                            <p:txEl>
                                              <p:pRg st="4" end="4"/>
                                            </p:txEl>
                                          </p:spTgt>
                                        </p:tgtEl>
                                        <p:attrNameLst>
                                          <p:attrName>ppt_y</p:attrName>
                                        </p:attrNameLst>
                                      </p:cBhvr>
                                      <p:tavLst>
                                        <p:tav tm="0">
                                          <p:val>
                                            <p:strVal val="#ppt_y"/>
                                          </p:val>
                                        </p:tav>
                                        <p:tav tm="100000">
                                          <p:val>
                                            <p:strVal val="#ppt_y"/>
                                          </p:val>
                                        </p:tav>
                                      </p:tavLst>
                                    </p:anim>
                                    <p:anim calcmode="lin" valueType="num">
                                      <p:cBhvr>
                                        <p:cTn id="35" dur="500" fill="hold"/>
                                        <p:tgtEl>
                                          <p:spTgt spid="1536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5363">
                                            <p:txEl>
                                              <p:pRg st="4" end="4"/>
                                            </p:txEl>
                                          </p:spTgt>
                                        </p:tgtEl>
                                        <p:attrNameLst>
                                          <p:attrName>ppt_h</p:attrName>
                                        </p:attrNameLst>
                                      </p:cBhvr>
                                      <p:tavLst>
                                        <p:tav tm="0">
                                          <p:val>
                                            <p:strVal val="#ppt_h"/>
                                          </p:val>
                                        </p:tav>
                                        <p:tav tm="100000">
                                          <p:val>
                                            <p:strVal val="#ppt_h"/>
                                          </p:val>
                                        </p:tav>
                                      </p:tavLst>
                                    </p:anim>
                                  </p:childTnLst>
                                </p:cTn>
                              </p:par>
                              <p:par>
                                <p:cTn id="37" presetID="17" presetClass="entr" presetSubtype="8" fill="hold" grpId="0" nodeType="withEffect">
                                  <p:stCondLst>
                                    <p:cond delay="0"/>
                                  </p:stCondLst>
                                  <p:childTnLst>
                                    <p:set>
                                      <p:cBhvr>
                                        <p:cTn id="38" dur="1" fill="hold">
                                          <p:stCondLst>
                                            <p:cond delay="0"/>
                                          </p:stCondLst>
                                        </p:cTn>
                                        <p:tgtEl>
                                          <p:spTgt spid="15363">
                                            <p:txEl>
                                              <p:pRg st="5" end="5"/>
                                            </p:txEl>
                                          </p:spTgt>
                                        </p:tgtEl>
                                        <p:attrNameLst>
                                          <p:attrName>style.visibility</p:attrName>
                                        </p:attrNameLst>
                                      </p:cBhvr>
                                      <p:to>
                                        <p:strVal val="visible"/>
                                      </p:to>
                                    </p:set>
                                    <p:anim calcmode="lin" valueType="num">
                                      <p:cBhvr>
                                        <p:cTn id="39" dur="500" fill="hold"/>
                                        <p:tgtEl>
                                          <p:spTgt spid="15363">
                                            <p:txEl>
                                              <p:pRg st="5" end="5"/>
                                            </p:txEl>
                                          </p:spTgt>
                                        </p:tgtEl>
                                        <p:attrNameLst>
                                          <p:attrName>ppt_x</p:attrName>
                                        </p:attrNameLst>
                                      </p:cBhvr>
                                      <p:tavLst>
                                        <p:tav tm="0">
                                          <p:val>
                                            <p:strVal val="#ppt_x-#ppt_w/2"/>
                                          </p:val>
                                        </p:tav>
                                        <p:tav tm="100000">
                                          <p:val>
                                            <p:strVal val="#ppt_x"/>
                                          </p:val>
                                        </p:tav>
                                      </p:tavLst>
                                    </p:anim>
                                    <p:anim calcmode="lin" valueType="num">
                                      <p:cBhvr>
                                        <p:cTn id="40" dur="500" fill="hold"/>
                                        <p:tgtEl>
                                          <p:spTgt spid="15363">
                                            <p:txEl>
                                              <p:pRg st="5" end="5"/>
                                            </p:txEl>
                                          </p:spTgt>
                                        </p:tgtEl>
                                        <p:attrNameLst>
                                          <p:attrName>ppt_y</p:attrName>
                                        </p:attrNameLst>
                                      </p:cBhvr>
                                      <p:tavLst>
                                        <p:tav tm="0">
                                          <p:val>
                                            <p:strVal val="#ppt_y"/>
                                          </p:val>
                                        </p:tav>
                                        <p:tav tm="100000">
                                          <p:val>
                                            <p:strVal val="#ppt_y"/>
                                          </p:val>
                                        </p:tav>
                                      </p:tavLst>
                                    </p:anim>
                                    <p:anim calcmode="lin" valueType="num">
                                      <p:cBhvr>
                                        <p:cTn id="41" dur="500" fill="hold"/>
                                        <p:tgtEl>
                                          <p:spTgt spid="15363">
                                            <p:txEl>
                                              <p:pRg st="5" end="5"/>
                                            </p:txEl>
                                          </p:spTgt>
                                        </p:tgtEl>
                                        <p:attrNameLst>
                                          <p:attrName>ppt_w</p:attrName>
                                        </p:attrNameLst>
                                      </p:cBhvr>
                                      <p:tavLst>
                                        <p:tav tm="0">
                                          <p:val>
                                            <p:fltVal val="0"/>
                                          </p:val>
                                        </p:tav>
                                        <p:tav tm="100000">
                                          <p:val>
                                            <p:strVal val="#ppt_w"/>
                                          </p:val>
                                        </p:tav>
                                      </p:tavLst>
                                    </p:anim>
                                    <p:anim calcmode="lin" valueType="num">
                                      <p:cBhvr>
                                        <p:cTn id="42" dur="500" fill="hold"/>
                                        <p:tgtEl>
                                          <p:spTgt spid="15363">
                                            <p:txEl>
                                              <p:pRg st="5" end="5"/>
                                            </p:txEl>
                                          </p:spTgt>
                                        </p:tgtEl>
                                        <p:attrNameLst>
                                          <p:attrName>ppt_h</p:attrName>
                                        </p:attrNameLst>
                                      </p:cBhvr>
                                      <p:tavLst>
                                        <p:tav tm="0">
                                          <p:val>
                                            <p:strVal val="#ppt_h"/>
                                          </p:val>
                                        </p:tav>
                                        <p:tav tm="100000">
                                          <p:val>
                                            <p:strVal val="#ppt_h"/>
                                          </p:val>
                                        </p:tav>
                                      </p:tavLst>
                                    </p:anim>
                                  </p:childTnLst>
                                </p:cTn>
                              </p:par>
                              <p:par>
                                <p:cTn id="43" presetID="17" presetClass="entr" presetSubtype="8" fill="hold" grpId="0" nodeType="withEffect">
                                  <p:stCondLst>
                                    <p:cond delay="0"/>
                                  </p:stCondLst>
                                  <p:childTnLst>
                                    <p:set>
                                      <p:cBhvr>
                                        <p:cTn id="44" dur="1" fill="hold">
                                          <p:stCondLst>
                                            <p:cond delay="0"/>
                                          </p:stCondLst>
                                        </p:cTn>
                                        <p:tgtEl>
                                          <p:spTgt spid="15363">
                                            <p:txEl>
                                              <p:pRg st="6" end="6"/>
                                            </p:txEl>
                                          </p:spTgt>
                                        </p:tgtEl>
                                        <p:attrNameLst>
                                          <p:attrName>style.visibility</p:attrName>
                                        </p:attrNameLst>
                                      </p:cBhvr>
                                      <p:to>
                                        <p:strVal val="visible"/>
                                      </p:to>
                                    </p:set>
                                    <p:anim calcmode="lin" valueType="num">
                                      <p:cBhvr>
                                        <p:cTn id="45" dur="500" fill="hold"/>
                                        <p:tgtEl>
                                          <p:spTgt spid="15363">
                                            <p:txEl>
                                              <p:pRg st="6" end="6"/>
                                            </p:txEl>
                                          </p:spTgt>
                                        </p:tgtEl>
                                        <p:attrNameLst>
                                          <p:attrName>ppt_x</p:attrName>
                                        </p:attrNameLst>
                                      </p:cBhvr>
                                      <p:tavLst>
                                        <p:tav tm="0">
                                          <p:val>
                                            <p:strVal val="#ppt_x-#ppt_w/2"/>
                                          </p:val>
                                        </p:tav>
                                        <p:tav tm="100000">
                                          <p:val>
                                            <p:strVal val="#ppt_x"/>
                                          </p:val>
                                        </p:tav>
                                      </p:tavLst>
                                    </p:anim>
                                    <p:anim calcmode="lin" valueType="num">
                                      <p:cBhvr>
                                        <p:cTn id="46" dur="500" fill="hold"/>
                                        <p:tgtEl>
                                          <p:spTgt spid="15363">
                                            <p:txEl>
                                              <p:pRg st="6" end="6"/>
                                            </p:txEl>
                                          </p:spTgt>
                                        </p:tgtEl>
                                        <p:attrNameLst>
                                          <p:attrName>ppt_y</p:attrName>
                                        </p:attrNameLst>
                                      </p:cBhvr>
                                      <p:tavLst>
                                        <p:tav tm="0">
                                          <p:val>
                                            <p:strVal val="#ppt_y"/>
                                          </p:val>
                                        </p:tav>
                                        <p:tav tm="100000">
                                          <p:val>
                                            <p:strVal val="#ppt_y"/>
                                          </p:val>
                                        </p:tav>
                                      </p:tavLst>
                                    </p:anim>
                                    <p:anim calcmode="lin" valueType="num">
                                      <p:cBhvr>
                                        <p:cTn id="47" dur="500" fill="hold"/>
                                        <p:tgtEl>
                                          <p:spTgt spid="15363">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15363">
                                            <p:txEl>
                                              <p:pRg st="6" end="6"/>
                                            </p:txEl>
                                          </p:spTgt>
                                        </p:tgtEl>
                                        <p:attrNameLst>
                                          <p:attrName>ppt_h</p:attrName>
                                        </p:attrNameLst>
                                      </p:cBhvr>
                                      <p:tavLst>
                                        <p:tav tm="0">
                                          <p:val>
                                            <p:strVal val="#ppt_h"/>
                                          </p:val>
                                        </p:tav>
                                        <p:tav tm="100000">
                                          <p:val>
                                            <p:strVal val="#ppt_h"/>
                                          </p:val>
                                        </p:tav>
                                      </p:tavLst>
                                    </p:anim>
                                  </p:childTnLst>
                                </p:cTn>
                              </p:par>
                              <p:par>
                                <p:cTn id="49" presetID="17" presetClass="entr" presetSubtype="8" fill="hold" grpId="0" nodeType="withEffect">
                                  <p:stCondLst>
                                    <p:cond delay="0"/>
                                  </p:stCondLst>
                                  <p:childTnLst>
                                    <p:set>
                                      <p:cBhvr>
                                        <p:cTn id="50" dur="1" fill="hold">
                                          <p:stCondLst>
                                            <p:cond delay="0"/>
                                          </p:stCondLst>
                                        </p:cTn>
                                        <p:tgtEl>
                                          <p:spTgt spid="15363">
                                            <p:txEl>
                                              <p:pRg st="7" end="7"/>
                                            </p:txEl>
                                          </p:spTgt>
                                        </p:tgtEl>
                                        <p:attrNameLst>
                                          <p:attrName>style.visibility</p:attrName>
                                        </p:attrNameLst>
                                      </p:cBhvr>
                                      <p:to>
                                        <p:strVal val="visible"/>
                                      </p:to>
                                    </p:set>
                                    <p:anim calcmode="lin" valueType="num">
                                      <p:cBhvr>
                                        <p:cTn id="51" dur="500" fill="hold"/>
                                        <p:tgtEl>
                                          <p:spTgt spid="15363">
                                            <p:txEl>
                                              <p:pRg st="7" end="7"/>
                                            </p:txEl>
                                          </p:spTgt>
                                        </p:tgtEl>
                                        <p:attrNameLst>
                                          <p:attrName>ppt_x</p:attrName>
                                        </p:attrNameLst>
                                      </p:cBhvr>
                                      <p:tavLst>
                                        <p:tav tm="0">
                                          <p:val>
                                            <p:strVal val="#ppt_x-#ppt_w/2"/>
                                          </p:val>
                                        </p:tav>
                                        <p:tav tm="100000">
                                          <p:val>
                                            <p:strVal val="#ppt_x"/>
                                          </p:val>
                                        </p:tav>
                                      </p:tavLst>
                                    </p:anim>
                                    <p:anim calcmode="lin" valueType="num">
                                      <p:cBhvr>
                                        <p:cTn id="52" dur="500" fill="hold"/>
                                        <p:tgtEl>
                                          <p:spTgt spid="15363">
                                            <p:txEl>
                                              <p:pRg st="7" end="7"/>
                                            </p:txEl>
                                          </p:spTgt>
                                        </p:tgtEl>
                                        <p:attrNameLst>
                                          <p:attrName>ppt_y</p:attrName>
                                        </p:attrNameLst>
                                      </p:cBhvr>
                                      <p:tavLst>
                                        <p:tav tm="0">
                                          <p:val>
                                            <p:strVal val="#ppt_y"/>
                                          </p:val>
                                        </p:tav>
                                        <p:tav tm="100000">
                                          <p:val>
                                            <p:strVal val="#ppt_y"/>
                                          </p:val>
                                        </p:tav>
                                      </p:tavLst>
                                    </p:anim>
                                    <p:anim calcmode="lin" valueType="num">
                                      <p:cBhvr>
                                        <p:cTn id="53" dur="500" fill="hold"/>
                                        <p:tgtEl>
                                          <p:spTgt spid="15363">
                                            <p:txEl>
                                              <p:pRg st="7" end="7"/>
                                            </p:txEl>
                                          </p:spTgt>
                                        </p:tgtEl>
                                        <p:attrNameLst>
                                          <p:attrName>ppt_w</p:attrName>
                                        </p:attrNameLst>
                                      </p:cBhvr>
                                      <p:tavLst>
                                        <p:tav tm="0">
                                          <p:val>
                                            <p:fltVal val="0"/>
                                          </p:val>
                                        </p:tav>
                                        <p:tav tm="100000">
                                          <p:val>
                                            <p:strVal val="#ppt_w"/>
                                          </p:val>
                                        </p:tav>
                                      </p:tavLst>
                                    </p:anim>
                                    <p:anim calcmode="lin" valueType="num">
                                      <p:cBhvr>
                                        <p:cTn id="54" dur="500" fill="hold"/>
                                        <p:tgtEl>
                                          <p:spTgt spid="15363">
                                            <p:txEl>
                                              <p:pRg st="7" end="7"/>
                                            </p:txEl>
                                          </p:spTgt>
                                        </p:tgtEl>
                                        <p:attrNameLst>
                                          <p:attrName>ppt_h</p:attrName>
                                        </p:attrNameLst>
                                      </p:cBhvr>
                                      <p:tavLst>
                                        <p:tav tm="0">
                                          <p:val>
                                            <p:strVal val="#ppt_h"/>
                                          </p:val>
                                        </p:tav>
                                        <p:tav tm="100000">
                                          <p:val>
                                            <p:strVal val="#ppt_h"/>
                                          </p:val>
                                        </p:tav>
                                      </p:tavLst>
                                    </p:anim>
                                  </p:childTnLst>
                                </p:cTn>
                              </p:par>
                            </p:childTnLst>
                          </p:cTn>
                        </p:par>
                        <p:par>
                          <p:cTn id="55" fill="hold">
                            <p:stCondLst>
                              <p:cond delay="500"/>
                            </p:stCondLst>
                            <p:childTnLst>
                              <p:par>
                                <p:cTn id="56" presetID="17" presetClass="entr" presetSubtype="8" fill="hold" grpId="0" nodeType="afterEffect">
                                  <p:stCondLst>
                                    <p:cond delay="0"/>
                                  </p:stCondLst>
                                  <p:childTnLst>
                                    <p:set>
                                      <p:cBhvr>
                                        <p:cTn id="57" dur="1" fill="hold">
                                          <p:stCondLst>
                                            <p:cond delay="0"/>
                                          </p:stCondLst>
                                        </p:cTn>
                                        <p:tgtEl>
                                          <p:spTgt spid="6"/>
                                        </p:tgtEl>
                                        <p:attrNameLst>
                                          <p:attrName>style.visibility</p:attrName>
                                        </p:attrNameLst>
                                      </p:cBhvr>
                                      <p:to>
                                        <p:strVal val="visible"/>
                                      </p:to>
                                    </p:set>
                                    <p:anim calcmode="lin" valueType="num">
                                      <p:cBhvr>
                                        <p:cTn id="58" dur="500" fill="hold"/>
                                        <p:tgtEl>
                                          <p:spTgt spid="6"/>
                                        </p:tgtEl>
                                        <p:attrNameLst>
                                          <p:attrName>ppt_x</p:attrName>
                                        </p:attrNameLst>
                                      </p:cBhvr>
                                      <p:tavLst>
                                        <p:tav tm="0">
                                          <p:val>
                                            <p:strVal val="#ppt_x-#ppt_w/2"/>
                                          </p:val>
                                        </p:tav>
                                        <p:tav tm="100000">
                                          <p:val>
                                            <p:strVal val="#ppt_x"/>
                                          </p:val>
                                        </p:tav>
                                      </p:tavLst>
                                    </p:anim>
                                    <p:anim calcmode="lin" valueType="num">
                                      <p:cBhvr>
                                        <p:cTn id="59" dur="500" fill="hold"/>
                                        <p:tgtEl>
                                          <p:spTgt spid="6"/>
                                        </p:tgtEl>
                                        <p:attrNameLst>
                                          <p:attrName>ppt_y</p:attrName>
                                        </p:attrNameLst>
                                      </p:cBhvr>
                                      <p:tavLst>
                                        <p:tav tm="0">
                                          <p:val>
                                            <p:strVal val="#ppt_y"/>
                                          </p:val>
                                        </p:tav>
                                        <p:tav tm="100000">
                                          <p:val>
                                            <p:strVal val="#ppt_y"/>
                                          </p:val>
                                        </p:tav>
                                      </p:tavLst>
                                    </p:anim>
                                    <p:anim calcmode="lin" valueType="num">
                                      <p:cBhvr>
                                        <p:cTn id="60" dur="500" fill="hold"/>
                                        <p:tgtEl>
                                          <p:spTgt spid="6"/>
                                        </p:tgtEl>
                                        <p:attrNameLst>
                                          <p:attrName>ppt_w</p:attrName>
                                        </p:attrNameLst>
                                      </p:cBhvr>
                                      <p:tavLst>
                                        <p:tav tm="0">
                                          <p:val>
                                            <p:fltVal val="0"/>
                                          </p:val>
                                        </p:tav>
                                        <p:tav tm="100000">
                                          <p:val>
                                            <p:strVal val="#ppt_w"/>
                                          </p:val>
                                        </p:tav>
                                      </p:tavLst>
                                    </p:anim>
                                    <p:anim calcmode="lin" valueType="num">
                                      <p:cBhvr>
                                        <p:cTn id="61" dur="5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62" fill="hold">
                      <p:stCondLst>
                        <p:cond delay="indefinite"/>
                      </p:stCondLst>
                      <p:childTnLst>
                        <p:par>
                          <p:cTn id="63" fill="hold">
                            <p:stCondLst>
                              <p:cond delay="0"/>
                            </p:stCondLst>
                            <p:childTnLst>
                              <p:par>
                                <p:cTn id="64" presetID="17" presetClass="entr" presetSubtype="1" fill="hold" nodeType="clickEffect">
                                  <p:stCondLst>
                                    <p:cond delay="0"/>
                                  </p:stCondLst>
                                  <p:childTnLst>
                                    <p:set>
                                      <p:cBhvr>
                                        <p:cTn id="65" dur="1" fill="hold">
                                          <p:stCondLst>
                                            <p:cond delay="0"/>
                                          </p:stCondLst>
                                        </p:cTn>
                                        <p:tgtEl>
                                          <p:spTgt spid="5"/>
                                        </p:tgtEl>
                                        <p:attrNameLst>
                                          <p:attrName>style.visibility</p:attrName>
                                        </p:attrNameLst>
                                      </p:cBhvr>
                                      <p:to>
                                        <p:strVal val="visible"/>
                                      </p:to>
                                    </p:set>
                                    <p:anim calcmode="lin" valueType="num">
                                      <p:cBhvr>
                                        <p:cTn id="66" dur="500" fill="hold"/>
                                        <p:tgtEl>
                                          <p:spTgt spid="5"/>
                                        </p:tgtEl>
                                        <p:attrNameLst>
                                          <p:attrName>ppt_x</p:attrName>
                                        </p:attrNameLst>
                                      </p:cBhvr>
                                      <p:tavLst>
                                        <p:tav tm="0">
                                          <p:val>
                                            <p:strVal val="#ppt_x"/>
                                          </p:val>
                                        </p:tav>
                                        <p:tav tm="100000">
                                          <p:val>
                                            <p:strVal val="#ppt_x"/>
                                          </p:val>
                                        </p:tav>
                                      </p:tavLst>
                                    </p:anim>
                                    <p:anim calcmode="lin" valueType="num">
                                      <p:cBhvr>
                                        <p:cTn id="67" dur="500" fill="hold"/>
                                        <p:tgtEl>
                                          <p:spTgt spid="5"/>
                                        </p:tgtEl>
                                        <p:attrNameLst>
                                          <p:attrName>ppt_y</p:attrName>
                                        </p:attrNameLst>
                                      </p:cBhvr>
                                      <p:tavLst>
                                        <p:tav tm="0">
                                          <p:val>
                                            <p:strVal val="#ppt_y-#ppt_h/2"/>
                                          </p:val>
                                        </p:tav>
                                        <p:tav tm="100000">
                                          <p:val>
                                            <p:strVal val="#ppt_y"/>
                                          </p:val>
                                        </p:tav>
                                      </p:tavLst>
                                    </p:anim>
                                    <p:anim calcmode="lin" valueType="num">
                                      <p:cBhvr>
                                        <p:cTn id="68" dur="500" fill="hold"/>
                                        <p:tgtEl>
                                          <p:spTgt spid="5"/>
                                        </p:tgtEl>
                                        <p:attrNameLst>
                                          <p:attrName>ppt_w</p:attrName>
                                        </p:attrNameLst>
                                      </p:cBhvr>
                                      <p:tavLst>
                                        <p:tav tm="0">
                                          <p:val>
                                            <p:strVal val="#ppt_w"/>
                                          </p:val>
                                        </p:tav>
                                        <p:tav tm="100000">
                                          <p:val>
                                            <p:strVal val="#ppt_w"/>
                                          </p:val>
                                        </p:tav>
                                      </p:tavLst>
                                    </p:anim>
                                    <p:anim calcmode="lin" valueType="num">
                                      <p:cBhvr>
                                        <p:cTn id="69" dur="500" fill="hold"/>
                                        <p:tgtEl>
                                          <p:spTgt spid="5"/>
                                        </p:tgtEl>
                                        <p:attrNameLst>
                                          <p:attrName>ppt_h</p:attrName>
                                        </p:attrNameLst>
                                      </p:cBhvr>
                                      <p:tavLst>
                                        <p:tav tm="0">
                                          <p:val>
                                            <p:fltVal val="0"/>
                                          </p:val>
                                        </p:tav>
                                        <p:tav tm="100000">
                                          <p:val>
                                            <p:strVal val="#ppt_h"/>
                                          </p:val>
                                        </p:tav>
                                      </p:tavLst>
                                    </p:anim>
                                  </p:childTnLst>
                                </p:cTn>
                              </p:par>
                            </p:childTnLst>
                          </p:cTn>
                        </p:par>
                        <p:par>
                          <p:cTn id="70" fill="hold">
                            <p:stCondLst>
                              <p:cond delay="500"/>
                            </p:stCondLst>
                            <p:childTnLst>
                              <p:par>
                                <p:cTn id="71" presetID="17" presetClass="entr" presetSubtype="8" fill="hold" nodeType="afterEffect">
                                  <p:stCondLst>
                                    <p:cond delay="0"/>
                                  </p:stCondLst>
                                  <p:childTnLst>
                                    <p:set>
                                      <p:cBhvr>
                                        <p:cTn id="72" dur="1" fill="hold">
                                          <p:stCondLst>
                                            <p:cond delay="0"/>
                                          </p:stCondLst>
                                        </p:cTn>
                                        <p:tgtEl>
                                          <p:spTgt spid="2"/>
                                        </p:tgtEl>
                                        <p:attrNameLst>
                                          <p:attrName>style.visibility</p:attrName>
                                        </p:attrNameLst>
                                      </p:cBhvr>
                                      <p:to>
                                        <p:strVal val="visible"/>
                                      </p:to>
                                    </p:set>
                                    <p:anim calcmode="lin" valueType="num">
                                      <p:cBhvr>
                                        <p:cTn id="73" dur="500" fill="hold"/>
                                        <p:tgtEl>
                                          <p:spTgt spid="2"/>
                                        </p:tgtEl>
                                        <p:attrNameLst>
                                          <p:attrName>ppt_x</p:attrName>
                                        </p:attrNameLst>
                                      </p:cBhvr>
                                      <p:tavLst>
                                        <p:tav tm="0">
                                          <p:val>
                                            <p:strVal val="#ppt_x-#ppt_w/2"/>
                                          </p:val>
                                        </p:tav>
                                        <p:tav tm="100000">
                                          <p:val>
                                            <p:strVal val="#ppt_x"/>
                                          </p:val>
                                        </p:tav>
                                      </p:tavLst>
                                    </p:anim>
                                    <p:anim calcmode="lin" valueType="num">
                                      <p:cBhvr>
                                        <p:cTn id="74" dur="500" fill="hold"/>
                                        <p:tgtEl>
                                          <p:spTgt spid="2"/>
                                        </p:tgtEl>
                                        <p:attrNameLst>
                                          <p:attrName>ppt_y</p:attrName>
                                        </p:attrNameLst>
                                      </p:cBhvr>
                                      <p:tavLst>
                                        <p:tav tm="0">
                                          <p:val>
                                            <p:strVal val="#ppt_y"/>
                                          </p:val>
                                        </p:tav>
                                        <p:tav tm="100000">
                                          <p:val>
                                            <p:strVal val="#ppt_y"/>
                                          </p:val>
                                        </p:tav>
                                      </p:tavLst>
                                    </p:anim>
                                    <p:anim calcmode="lin" valueType="num">
                                      <p:cBhvr>
                                        <p:cTn id="75" dur="500" fill="hold"/>
                                        <p:tgtEl>
                                          <p:spTgt spid="2"/>
                                        </p:tgtEl>
                                        <p:attrNameLst>
                                          <p:attrName>ppt_w</p:attrName>
                                        </p:attrNameLst>
                                      </p:cBhvr>
                                      <p:tavLst>
                                        <p:tav tm="0">
                                          <p:val>
                                            <p:fltVal val="0"/>
                                          </p:val>
                                        </p:tav>
                                        <p:tav tm="100000">
                                          <p:val>
                                            <p:strVal val="#ppt_w"/>
                                          </p:val>
                                        </p:tav>
                                      </p:tavLst>
                                    </p:anim>
                                    <p:anim calcmode="lin" valueType="num">
                                      <p:cBhvr>
                                        <p:cTn id="76"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el 5"/>
          <p:cNvSpPr>
            <a:spLocks noGrp="1"/>
          </p:cNvSpPr>
          <p:nvPr>
            <p:ph type="title"/>
          </p:nvPr>
        </p:nvSpPr>
        <p:spPr>
          <a:xfrm>
            <a:off x="468313" y="368300"/>
            <a:ext cx="8207375" cy="971550"/>
          </a:xfrm>
        </p:spPr>
        <p:txBody>
          <a:bodyPr/>
          <a:lstStyle/>
          <a:p>
            <a:pPr eaLnBrk="1" hangingPunct="1"/>
            <a:r>
              <a:rPr lang="en-US" sz="2800" dirty="0" err="1" smtClean="0"/>
              <a:t>Neue</a:t>
            </a:r>
            <a:r>
              <a:rPr lang="en-US" sz="2800" dirty="0" smtClean="0"/>
              <a:t> </a:t>
            </a:r>
            <a:r>
              <a:rPr lang="en-US" sz="2800" dirty="0" err="1" smtClean="0"/>
              <a:t>Meßgeräte</a:t>
            </a:r>
            <a:r>
              <a:rPr lang="en-US" sz="2800" dirty="0" smtClean="0"/>
              <a:t>:</a:t>
            </a:r>
          </a:p>
        </p:txBody>
      </p:sp>
      <p:sp>
        <p:nvSpPr>
          <p:cNvPr id="13315" name="Inhaltsplatzhalter 6"/>
          <p:cNvSpPr>
            <a:spLocks noGrp="1"/>
          </p:cNvSpPr>
          <p:nvPr>
            <p:ph type="body" sz="quarter" idx="12"/>
          </p:nvPr>
        </p:nvSpPr>
        <p:spPr>
          <a:xfrm>
            <a:off x="457200" y="1304925"/>
            <a:ext cx="4835525" cy="2771775"/>
          </a:xfrm>
        </p:spPr>
        <p:txBody>
          <a:bodyPr/>
          <a:lstStyle/>
          <a:p>
            <a:pPr eaLnBrk="1" hangingPunct="1">
              <a:lnSpc>
                <a:spcPct val="130000"/>
              </a:lnSpc>
              <a:buFont typeface="Arial" pitchFamily="34" charset="0"/>
              <a:buChar char="•"/>
            </a:pPr>
            <a:r>
              <a:rPr lang="de-DE" b="1" dirty="0" smtClean="0">
                <a:solidFill>
                  <a:srgbClr val="0070C0"/>
                </a:solidFill>
              </a:rPr>
              <a:t>X-Rite i1Pro 2 </a:t>
            </a:r>
            <a:r>
              <a:rPr lang="de-DE" sz="1600" i="1" dirty="0" smtClean="0"/>
              <a:t>(keine M3)</a:t>
            </a:r>
          </a:p>
          <a:p>
            <a:pPr lvl="1" eaLnBrk="1" hangingPunct="1">
              <a:lnSpc>
                <a:spcPct val="110000"/>
              </a:lnSpc>
              <a:spcBef>
                <a:spcPts val="100"/>
              </a:spcBef>
              <a:spcAft>
                <a:spcPts val="100"/>
              </a:spcAft>
            </a:pPr>
            <a:r>
              <a:rPr lang="de-DE" dirty="0" smtClean="0">
                <a:solidFill>
                  <a:srgbClr val="0070C0"/>
                </a:solidFill>
              </a:rPr>
              <a:t>Spot und Strip</a:t>
            </a:r>
          </a:p>
          <a:p>
            <a:pPr lvl="1" eaLnBrk="1" hangingPunct="1">
              <a:lnSpc>
                <a:spcPct val="110000"/>
              </a:lnSpc>
              <a:spcBef>
                <a:spcPts val="100"/>
              </a:spcBef>
              <a:spcAft>
                <a:spcPts val="100"/>
              </a:spcAft>
            </a:pPr>
            <a:r>
              <a:rPr lang="de-DE" dirty="0" smtClean="0">
                <a:solidFill>
                  <a:srgbClr val="0070C0"/>
                </a:solidFill>
              </a:rPr>
              <a:t>IO (Messtisch)</a:t>
            </a:r>
          </a:p>
          <a:p>
            <a:pPr lvl="1" eaLnBrk="1" hangingPunct="1">
              <a:lnSpc>
                <a:spcPct val="110000"/>
              </a:lnSpc>
              <a:spcBef>
                <a:spcPts val="100"/>
              </a:spcBef>
              <a:spcAft>
                <a:spcPts val="100"/>
              </a:spcAft>
            </a:pPr>
            <a:endParaRPr lang="de-DE" dirty="0" smtClean="0">
              <a:solidFill>
                <a:srgbClr val="0070C0"/>
              </a:solidFill>
            </a:endParaRPr>
          </a:p>
          <a:p>
            <a:pPr eaLnBrk="1" hangingPunct="1">
              <a:lnSpc>
                <a:spcPct val="110000"/>
              </a:lnSpc>
              <a:spcBef>
                <a:spcPts val="100"/>
              </a:spcBef>
              <a:spcAft>
                <a:spcPts val="100"/>
              </a:spcAft>
              <a:buFont typeface="Arial" pitchFamily="34" charset="0"/>
              <a:buNone/>
            </a:pPr>
            <a:endParaRPr lang="de-DE" dirty="0" smtClean="0">
              <a:solidFill>
                <a:srgbClr val="0070C0"/>
              </a:solidFill>
            </a:endParaRPr>
          </a:p>
        </p:txBody>
      </p:sp>
      <p:sp>
        <p:nvSpPr>
          <p:cNvPr id="13316" name="Foliennummernplatzhalter 4"/>
          <p:cNvSpPr>
            <a:spLocks noGrp="1"/>
          </p:cNvSpPr>
          <p:nvPr>
            <p:ph type="sldNum" sz="quarter" idx="14"/>
          </p:nvPr>
        </p:nvSpPr>
        <p:spPr bwMode="auto">
          <a:xfrm rot="16200000">
            <a:off x="6935787" y="2722563"/>
            <a:ext cx="3857625" cy="228600"/>
          </a:xfrm>
          <a:noFill/>
          <a:ln>
            <a:miter lim="800000"/>
            <a:headEnd/>
            <a:tailEnd/>
          </a:ln>
        </p:spPr>
        <p:txBody>
          <a:bodyPr wrap="square" lIns="72000" tIns="36000" rIns="72000" bIns="36000" numCol="1" anchorCtr="0" compatLnSpc="1">
            <a:prstTxWarp prst="textNoShape">
              <a:avLst/>
            </a:prstTxWarp>
          </a:bodyPr>
          <a:lstStyle/>
          <a:p>
            <a:pPr algn="l" fontAlgn="base">
              <a:spcBef>
                <a:spcPct val="0"/>
              </a:spcBef>
              <a:spcAft>
                <a:spcPct val="0"/>
              </a:spcAft>
            </a:pPr>
            <a:fld id="{AEF6CEE9-0FC1-4840-BC05-6E9302D04EE5}" type="slidenum">
              <a:rPr lang="en-US" smtClean="0">
                <a:solidFill>
                  <a:srgbClr val="A8B1B6"/>
                </a:solidFill>
              </a:rPr>
              <a:pPr algn="l" fontAlgn="base">
                <a:spcBef>
                  <a:spcPct val="0"/>
                </a:spcBef>
                <a:spcAft>
                  <a:spcPct val="0"/>
                </a:spcAft>
              </a:pPr>
              <a:t>24</a:t>
            </a:fld>
            <a:endParaRPr lang="en-US" smtClean="0">
              <a:solidFill>
                <a:srgbClr val="A8B1B6"/>
              </a:solidFill>
            </a:endParaRPr>
          </a:p>
        </p:txBody>
      </p:sp>
      <p:pic>
        <p:nvPicPr>
          <p:cNvPr id="15365" name="Picture 4" descr="a3e2-107.jpg"/>
          <p:cNvPicPr>
            <a:picLocks noChangeAspect="1"/>
          </p:cNvPicPr>
          <p:nvPr/>
        </p:nvPicPr>
        <p:blipFill>
          <a:blip r:embed="rId2" cstate="print"/>
          <a:srcRect t="11263" b="6570"/>
          <a:stretch>
            <a:fillRect/>
          </a:stretch>
        </p:blipFill>
        <p:spPr bwMode="auto">
          <a:xfrm>
            <a:off x="4479925" y="2555875"/>
            <a:ext cx="2755900" cy="1368425"/>
          </a:xfrm>
          <a:prstGeom prst="rect">
            <a:avLst/>
          </a:prstGeom>
          <a:noFill/>
          <a:ln w="9525">
            <a:noFill/>
            <a:miter lim="800000"/>
            <a:headEnd/>
            <a:tailEnd/>
          </a:ln>
        </p:spPr>
      </p:pic>
      <p:grpSp>
        <p:nvGrpSpPr>
          <p:cNvPr id="2" name="Group 8"/>
          <p:cNvGrpSpPr>
            <a:grpSpLocks/>
          </p:cNvGrpSpPr>
          <p:nvPr/>
        </p:nvGrpSpPr>
        <p:grpSpPr bwMode="auto">
          <a:xfrm>
            <a:off x="6408738" y="908050"/>
            <a:ext cx="2376487" cy="1439863"/>
            <a:chOff x="4535996" y="1844824"/>
            <a:chExt cx="2376264" cy="1440160"/>
          </a:xfrm>
        </p:grpSpPr>
        <p:pic>
          <p:nvPicPr>
            <p:cNvPr id="13324" name="Picture 5" descr="eobas2_03__92798_1.jpg"/>
            <p:cNvPicPr>
              <a:picLocks noChangeAspect="1"/>
            </p:cNvPicPr>
            <p:nvPr/>
          </p:nvPicPr>
          <p:blipFill>
            <a:blip r:embed="rId3" cstate="print"/>
            <a:srcRect l="3020" r="11632" b="44067"/>
            <a:stretch>
              <a:fillRect/>
            </a:stretch>
          </p:blipFill>
          <p:spPr bwMode="auto">
            <a:xfrm>
              <a:off x="4535996" y="1844824"/>
              <a:ext cx="2073830" cy="1296144"/>
            </a:xfrm>
            <a:prstGeom prst="rect">
              <a:avLst/>
            </a:prstGeom>
            <a:noFill/>
            <a:ln w="9525">
              <a:noFill/>
              <a:miter lim="800000"/>
              <a:headEnd/>
              <a:tailEnd/>
            </a:ln>
          </p:spPr>
        </p:pic>
        <p:sp>
          <p:nvSpPr>
            <p:cNvPr id="7" name="Rectangle 6"/>
            <p:cNvSpPr/>
            <p:nvPr/>
          </p:nvSpPr>
          <p:spPr>
            <a:xfrm>
              <a:off x="5624919" y="3032519"/>
              <a:ext cx="1188925" cy="25246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6012232" y="2961067"/>
              <a:ext cx="900028" cy="10797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pic>
        <p:nvPicPr>
          <p:cNvPr id="15367" name="Picture 9" descr="SpectroDens.jpg"/>
          <p:cNvPicPr>
            <a:picLocks noChangeAspect="1"/>
          </p:cNvPicPr>
          <p:nvPr/>
        </p:nvPicPr>
        <p:blipFill>
          <a:blip r:embed="rId4" cstate="print"/>
          <a:srcRect l="4701" t="19113" r="11613" b="22488"/>
          <a:stretch>
            <a:fillRect/>
          </a:stretch>
        </p:blipFill>
        <p:spPr bwMode="auto">
          <a:xfrm>
            <a:off x="6434138" y="3860800"/>
            <a:ext cx="2098675" cy="1296988"/>
          </a:xfrm>
          <a:prstGeom prst="rect">
            <a:avLst/>
          </a:prstGeom>
          <a:noFill/>
          <a:ln w="9525">
            <a:noFill/>
            <a:miter lim="800000"/>
            <a:headEnd/>
            <a:tailEnd/>
          </a:ln>
        </p:spPr>
      </p:pic>
      <p:pic>
        <p:nvPicPr>
          <p:cNvPr id="15369" name="Picture 11" descr="xrite%20exact.jpg"/>
          <p:cNvPicPr>
            <a:picLocks noChangeAspect="1"/>
          </p:cNvPicPr>
          <p:nvPr/>
        </p:nvPicPr>
        <p:blipFill>
          <a:blip r:embed="rId5" cstate="print"/>
          <a:srcRect/>
          <a:stretch>
            <a:fillRect/>
          </a:stretch>
        </p:blipFill>
        <p:spPr bwMode="auto">
          <a:xfrm>
            <a:off x="4679950" y="4905375"/>
            <a:ext cx="1800225" cy="1773238"/>
          </a:xfrm>
          <a:prstGeom prst="rect">
            <a:avLst/>
          </a:prstGeom>
          <a:noFill/>
          <a:ln w="9525">
            <a:noFill/>
            <a:miter lim="800000"/>
            <a:headEnd/>
            <a:tailEnd/>
          </a:ln>
        </p:spPr>
      </p:pic>
      <p:sp>
        <p:nvSpPr>
          <p:cNvPr id="13" name="Inhaltsplatzhalter 6"/>
          <p:cNvSpPr txBox="1">
            <a:spLocks/>
          </p:cNvSpPr>
          <p:nvPr/>
        </p:nvSpPr>
        <p:spPr bwMode="auto">
          <a:xfrm>
            <a:off x="457200" y="2565400"/>
            <a:ext cx="4835525" cy="1763713"/>
          </a:xfrm>
          <a:prstGeom prst="rect">
            <a:avLst/>
          </a:prstGeom>
          <a:noFill/>
          <a:ln w="9525">
            <a:noFill/>
            <a:miter lim="800000"/>
            <a:headEnd/>
            <a:tailEnd/>
          </a:ln>
        </p:spPr>
        <p:txBody>
          <a:bodyPr/>
          <a:lstStyle/>
          <a:p>
            <a:pPr marL="355600" indent="-355600" eaLnBrk="0" hangingPunct="0">
              <a:lnSpc>
                <a:spcPct val="130000"/>
              </a:lnSpc>
              <a:spcBef>
                <a:spcPts val="1200"/>
              </a:spcBef>
              <a:spcAft>
                <a:spcPts val="400"/>
              </a:spcAft>
              <a:buFont typeface="Arial" pitchFamily="34" charset="0"/>
              <a:buChar char="•"/>
            </a:pPr>
            <a:r>
              <a:rPr lang="de-DE" sz="2000" b="1">
                <a:solidFill>
                  <a:srgbClr val="0070C0"/>
                </a:solidFill>
              </a:rPr>
              <a:t>Konica-Minolta FD7</a:t>
            </a:r>
          </a:p>
          <a:p>
            <a:pPr marL="712788" lvl="1" indent="-233363" eaLnBrk="0" hangingPunct="0">
              <a:lnSpc>
                <a:spcPct val="110000"/>
              </a:lnSpc>
              <a:spcBef>
                <a:spcPts val="100"/>
              </a:spcBef>
              <a:spcAft>
                <a:spcPts val="100"/>
              </a:spcAft>
              <a:buFont typeface="Arial" pitchFamily="34" charset="0"/>
              <a:buChar char="•"/>
            </a:pPr>
            <a:r>
              <a:rPr lang="de-DE"/>
              <a:t>Spot und Strip</a:t>
            </a:r>
          </a:p>
          <a:p>
            <a:pPr marL="712788" lvl="1" indent="-233363" eaLnBrk="0" hangingPunct="0">
              <a:lnSpc>
                <a:spcPct val="110000"/>
              </a:lnSpc>
              <a:spcBef>
                <a:spcPts val="100"/>
              </a:spcBef>
              <a:spcAft>
                <a:spcPts val="100"/>
              </a:spcAft>
              <a:buFont typeface="Arial" pitchFamily="34" charset="0"/>
              <a:buChar char="•"/>
            </a:pPr>
            <a:r>
              <a:rPr lang="de-DE">
                <a:solidFill>
                  <a:srgbClr val="0070C0"/>
                </a:solidFill>
              </a:rPr>
              <a:t>IO (Messtisch)</a:t>
            </a:r>
          </a:p>
          <a:p>
            <a:pPr marL="355600" indent="-355600" eaLnBrk="0" hangingPunct="0">
              <a:lnSpc>
                <a:spcPct val="110000"/>
              </a:lnSpc>
              <a:spcBef>
                <a:spcPts val="100"/>
              </a:spcBef>
              <a:spcAft>
                <a:spcPts val="100"/>
              </a:spcAft>
              <a:buFont typeface="Arial" pitchFamily="34" charset="0"/>
              <a:buNone/>
            </a:pPr>
            <a:endParaRPr lang="de-DE" sz="2000">
              <a:solidFill>
                <a:srgbClr val="0070C0"/>
              </a:solidFill>
            </a:endParaRPr>
          </a:p>
        </p:txBody>
      </p:sp>
      <p:sp>
        <p:nvSpPr>
          <p:cNvPr id="14" name="Inhaltsplatzhalter 6"/>
          <p:cNvSpPr txBox="1">
            <a:spLocks/>
          </p:cNvSpPr>
          <p:nvPr/>
        </p:nvSpPr>
        <p:spPr bwMode="auto">
          <a:xfrm>
            <a:off x="458788" y="3814763"/>
            <a:ext cx="4833937" cy="946150"/>
          </a:xfrm>
          <a:prstGeom prst="rect">
            <a:avLst/>
          </a:prstGeom>
          <a:noFill/>
          <a:ln w="9525">
            <a:noFill/>
            <a:miter lim="800000"/>
            <a:headEnd/>
            <a:tailEnd/>
          </a:ln>
        </p:spPr>
        <p:txBody>
          <a:bodyPr/>
          <a:lstStyle/>
          <a:p>
            <a:pPr marL="355600" indent="-355600" eaLnBrk="0" hangingPunct="0">
              <a:lnSpc>
                <a:spcPct val="130000"/>
              </a:lnSpc>
              <a:spcBef>
                <a:spcPts val="1200"/>
              </a:spcBef>
              <a:spcAft>
                <a:spcPts val="400"/>
              </a:spcAft>
              <a:buFont typeface="Arial" pitchFamily="34" charset="0"/>
              <a:buChar char="•"/>
            </a:pPr>
            <a:r>
              <a:rPr lang="de-DE" sz="2000" b="1">
                <a:solidFill>
                  <a:srgbClr val="0070C0"/>
                </a:solidFill>
              </a:rPr>
              <a:t>TECHKON SpectroDens</a:t>
            </a:r>
          </a:p>
          <a:p>
            <a:pPr marL="712788" lvl="1" indent="-233363" eaLnBrk="0" hangingPunct="0">
              <a:lnSpc>
                <a:spcPct val="110000"/>
              </a:lnSpc>
              <a:spcBef>
                <a:spcPts val="100"/>
              </a:spcBef>
              <a:spcAft>
                <a:spcPts val="100"/>
              </a:spcAft>
              <a:buFont typeface="Arial" pitchFamily="34" charset="0"/>
              <a:buChar char="•"/>
            </a:pPr>
            <a:r>
              <a:rPr lang="de-DE">
                <a:solidFill>
                  <a:srgbClr val="0070C0"/>
                </a:solidFill>
              </a:rPr>
              <a:t>Spot- und Scan</a:t>
            </a:r>
            <a:endParaRPr lang="de-DE" sz="2000" b="1">
              <a:solidFill>
                <a:srgbClr val="0070C0"/>
              </a:solidFill>
            </a:endParaRPr>
          </a:p>
          <a:p>
            <a:pPr marL="355600" indent="-355600" eaLnBrk="0" hangingPunct="0">
              <a:lnSpc>
                <a:spcPct val="110000"/>
              </a:lnSpc>
              <a:spcBef>
                <a:spcPts val="100"/>
              </a:spcBef>
              <a:spcAft>
                <a:spcPts val="100"/>
              </a:spcAft>
              <a:buFont typeface="Arial" pitchFamily="34" charset="0"/>
              <a:buNone/>
            </a:pPr>
            <a:endParaRPr lang="de-DE" sz="2000">
              <a:solidFill>
                <a:srgbClr val="0070C0"/>
              </a:solidFill>
            </a:endParaRPr>
          </a:p>
        </p:txBody>
      </p:sp>
      <p:sp>
        <p:nvSpPr>
          <p:cNvPr id="15" name="Inhaltsplatzhalter 6"/>
          <p:cNvSpPr txBox="1">
            <a:spLocks/>
          </p:cNvSpPr>
          <p:nvPr/>
        </p:nvSpPr>
        <p:spPr bwMode="auto">
          <a:xfrm>
            <a:off x="458788" y="4752975"/>
            <a:ext cx="4833937" cy="1258888"/>
          </a:xfrm>
          <a:prstGeom prst="rect">
            <a:avLst/>
          </a:prstGeom>
          <a:noFill/>
          <a:ln w="9525">
            <a:noFill/>
            <a:miter lim="800000"/>
            <a:headEnd/>
            <a:tailEnd/>
          </a:ln>
        </p:spPr>
        <p:txBody>
          <a:bodyPr/>
          <a:lstStyle/>
          <a:p>
            <a:pPr marL="355600" indent="-355600" eaLnBrk="0" hangingPunct="0">
              <a:lnSpc>
                <a:spcPct val="130000"/>
              </a:lnSpc>
              <a:spcBef>
                <a:spcPts val="125"/>
              </a:spcBef>
              <a:spcAft>
                <a:spcPts val="400"/>
              </a:spcAft>
              <a:buFont typeface="Arial" pitchFamily="34" charset="0"/>
              <a:buChar char="•"/>
            </a:pPr>
            <a:r>
              <a:rPr lang="de-DE" sz="2000" b="1" dirty="0">
                <a:solidFill>
                  <a:srgbClr val="0070C0"/>
                </a:solidFill>
              </a:rPr>
              <a:t>X-Rite </a:t>
            </a:r>
            <a:r>
              <a:rPr lang="de-DE" sz="2000" b="1" dirty="0" err="1">
                <a:solidFill>
                  <a:srgbClr val="0070C0"/>
                </a:solidFill>
              </a:rPr>
              <a:t>eXact</a:t>
            </a:r>
            <a:endParaRPr lang="de-DE" sz="2000" b="1" dirty="0">
              <a:solidFill>
                <a:srgbClr val="0070C0"/>
              </a:solidFill>
            </a:endParaRPr>
          </a:p>
          <a:p>
            <a:pPr marL="712788" lvl="1" indent="-233363" eaLnBrk="0" hangingPunct="0">
              <a:lnSpc>
                <a:spcPct val="110000"/>
              </a:lnSpc>
              <a:spcBef>
                <a:spcPts val="100"/>
              </a:spcBef>
              <a:spcAft>
                <a:spcPts val="100"/>
              </a:spcAft>
              <a:buFont typeface="Arial" pitchFamily="34" charset="0"/>
              <a:buChar char="•"/>
            </a:pPr>
            <a:r>
              <a:rPr lang="de-DE" dirty="0">
                <a:solidFill>
                  <a:srgbClr val="0070C0"/>
                </a:solidFill>
              </a:rPr>
              <a:t>Spot</a:t>
            </a:r>
          </a:p>
          <a:p>
            <a:pPr marL="712788" lvl="1" indent="-233363" eaLnBrk="0" hangingPunct="0">
              <a:lnSpc>
                <a:spcPct val="110000"/>
              </a:lnSpc>
              <a:spcBef>
                <a:spcPts val="100"/>
              </a:spcBef>
              <a:spcAft>
                <a:spcPts val="100"/>
              </a:spcAft>
              <a:buFont typeface="Arial" pitchFamily="34" charset="0"/>
              <a:buChar char="•"/>
            </a:pPr>
            <a:endParaRPr lang="de-DE" dirty="0">
              <a:solidFill>
                <a:srgbClr val="0070C0"/>
              </a:solidFill>
            </a:endParaRPr>
          </a:p>
          <a:p>
            <a:pPr marL="355600" indent="-355600" eaLnBrk="0" hangingPunct="0">
              <a:lnSpc>
                <a:spcPct val="110000"/>
              </a:lnSpc>
              <a:spcBef>
                <a:spcPts val="100"/>
              </a:spcBef>
              <a:spcAft>
                <a:spcPts val="100"/>
              </a:spcAft>
              <a:buFont typeface="Arial" pitchFamily="34" charset="0"/>
              <a:buNone/>
            </a:pPr>
            <a:endParaRPr lang="de-DE" sz="2000" dirty="0">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8" fill="hold" grpId="0" nodeType="click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ppt_x</p:attrName>
                                        </p:attrNameLst>
                                      </p:cBhvr>
                                      <p:tavLst>
                                        <p:tav tm="0">
                                          <p:val>
                                            <p:strVal val="#ppt_x-#ppt_w/2"/>
                                          </p:val>
                                        </p:tav>
                                        <p:tav tm="100000">
                                          <p:val>
                                            <p:strVal val="#ppt_x"/>
                                          </p:val>
                                        </p:tav>
                                      </p:tavLst>
                                    </p:anim>
                                    <p:anim calcmode="lin" valueType="num">
                                      <p:cBhvr>
                                        <p:cTn id="16" dur="500" fill="hold"/>
                                        <p:tgtEl>
                                          <p:spTgt spid="13"/>
                                        </p:tgtEl>
                                        <p:attrNameLst>
                                          <p:attrName>ppt_y</p:attrName>
                                        </p:attrNameLst>
                                      </p:cBhvr>
                                      <p:tavLst>
                                        <p:tav tm="0">
                                          <p:val>
                                            <p:strVal val="#ppt_y"/>
                                          </p:val>
                                        </p:tav>
                                        <p:tav tm="100000">
                                          <p:val>
                                            <p:strVal val="#ppt_y"/>
                                          </p:val>
                                        </p:tav>
                                      </p:tavLst>
                                    </p:anim>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500"/>
                            </p:stCondLst>
                            <p:childTnLst>
                              <p:par>
                                <p:cTn id="20" presetID="17" presetClass="entr" presetSubtype="8" fill="hold" nodeType="afterEffect">
                                  <p:stCondLst>
                                    <p:cond delay="0"/>
                                  </p:stCondLst>
                                  <p:childTnLst>
                                    <p:set>
                                      <p:cBhvr>
                                        <p:cTn id="21" dur="1" fill="hold">
                                          <p:stCondLst>
                                            <p:cond delay="0"/>
                                          </p:stCondLst>
                                        </p:cTn>
                                        <p:tgtEl>
                                          <p:spTgt spid="15365"/>
                                        </p:tgtEl>
                                        <p:attrNameLst>
                                          <p:attrName>style.visibility</p:attrName>
                                        </p:attrNameLst>
                                      </p:cBhvr>
                                      <p:to>
                                        <p:strVal val="visible"/>
                                      </p:to>
                                    </p:set>
                                    <p:anim calcmode="lin" valueType="num">
                                      <p:cBhvr>
                                        <p:cTn id="22" dur="500" fill="hold"/>
                                        <p:tgtEl>
                                          <p:spTgt spid="15365"/>
                                        </p:tgtEl>
                                        <p:attrNameLst>
                                          <p:attrName>ppt_x</p:attrName>
                                        </p:attrNameLst>
                                      </p:cBhvr>
                                      <p:tavLst>
                                        <p:tav tm="0">
                                          <p:val>
                                            <p:strVal val="#ppt_x-#ppt_w/2"/>
                                          </p:val>
                                        </p:tav>
                                        <p:tav tm="100000">
                                          <p:val>
                                            <p:strVal val="#ppt_x"/>
                                          </p:val>
                                        </p:tav>
                                      </p:tavLst>
                                    </p:anim>
                                    <p:anim calcmode="lin" valueType="num">
                                      <p:cBhvr>
                                        <p:cTn id="23" dur="500" fill="hold"/>
                                        <p:tgtEl>
                                          <p:spTgt spid="15365"/>
                                        </p:tgtEl>
                                        <p:attrNameLst>
                                          <p:attrName>ppt_y</p:attrName>
                                        </p:attrNameLst>
                                      </p:cBhvr>
                                      <p:tavLst>
                                        <p:tav tm="0">
                                          <p:val>
                                            <p:strVal val="#ppt_y"/>
                                          </p:val>
                                        </p:tav>
                                        <p:tav tm="100000">
                                          <p:val>
                                            <p:strVal val="#ppt_y"/>
                                          </p:val>
                                        </p:tav>
                                      </p:tavLst>
                                    </p:anim>
                                    <p:anim calcmode="lin" valueType="num">
                                      <p:cBhvr>
                                        <p:cTn id="24" dur="500" fill="hold"/>
                                        <p:tgtEl>
                                          <p:spTgt spid="15365"/>
                                        </p:tgtEl>
                                        <p:attrNameLst>
                                          <p:attrName>ppt_w</p:attrName>
                                        </p:attrNameLst>
                                      </p:cBhvr>
                                      <p:tavLst>
                                        <p:tav tm="0">
                                          <p:val>
                                            <p:fltVal val="0"/>
                                          </p:val>
                                        </p:tav>
                                        <p:tav tm="100000">
                                          <p:val>
                                            <p:strVal val="#ppt_w"/>
                                          </p:val>
                                        </p:tav>
                                      </p:tavLst>
                                    </p:anim>
                                    <p:anim calcmode="lin" valueType="num">
                                      <p:cBhvr>
                                        <p:cTn id="25" dur="500" fill="hold"/>
                                        <p:tgtEl>
                                          <p:spTgt spid="15365"/>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8" fill="hold" grpId="0"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ppt_x</p:attrName>
                                        </p:attrNameLst>
                                      </p:cBhvr>
                                      <p:tavLst>
                                        <p:tav tm="0">
                                          <p:val>
                                            <p:strVal val="#ppt_x-#ppt_w/2"/>
                                          </p:val>
                                        </p:tav>
                                        <p:tav tm="100000">
                                          <p:val>
                                            <p:strVal val="#ppt_x"/>
                                          </p:val>
                                        </p:tav>
                                      </p:tavLst>
                                    </p:anim>
                                    <p:anim calcmode="lin" valueType="num">
                                      <p:cBhvr>
                                        <p:cTn id="31" dur="500" fill="hold"/>
                                        <p:tgtEl>
                                          <p:spTgt spid="14"/>
                                        </p:tgtEl>
                                        <p:attrNameLst>
                                          <p:attrName>ppt_y</p:attrName>
                                        </p:attrNameLst>
                                      </p:cBhvr>
                                      <p:tavLst>
                                        <p:tav tm="0">
                                          <p:val>
                                            <p:strVal val="#ppt_y"/>
                                          </p:val>
                                        </p:tav>
                                        <p:tav tm="100000">
                                          <p:val>
                                            <p:strVal val="#ppt_y"/>
                                          </p:val>
                                        </p:tav>
                                      </p:tavLst>
                                    </p:anim>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strVal val="#ppt_h"/>
                                          </p:val>
                                        </p:tav>
                                        <p:tav tm="100000">
                                          <p:val>
                                            <p:strVal val="#ppt_h"/>
                                          </p:val>
                                        </p:tav>
                                      </p:tavLst>
                                    </p:anim>
                                  </p:childTnLst>
                                </p:cTn>
                              </p:par>
                            </p:childTnLst>
                          </p:cTn>
                        </p:par>
                        <p:par>
                          <p:cTn id="34" fill="hold">
                            <p:stCondLst>
                              <p:cond delay="500"/>
                            </p:stCondLst>
                            <p:childTnLst>
                              <p:par>
                                <p:cTn id="35" presetID="17" presetClass="entr" presetSubtype="8" fill="hold" nodeType="afterEffect">
                                  <p:stCondLst>
                                    <p:cond delay="0"/>
                                  </p:stCondLst>
                                  <p:childTnLst>
                                    <p:set>
                                      <p:cBhvr>
                                        <p:cTn id="36" dur="1" fill="hold">
                                          <p:stCondLst>
                                            <p:cond delay="0"/>
                                          </p:stCondLst>
                                        </p:cTn>
                                        <p:tgtEl>
                                          <p:spTgt spid="15367"/>
                                        </p:tgtEl>
                                        <p:attrNameLst>
                                          <p:attrName>style.visibility</p:attrName>
                                        </p:attrNameLst>
                                      </p:cBhvr>
                                      <p:to>
                                        <p:strVal val="visible"/>
                                      </p:to>
                                    </p:set>
                                    <p:anim calcmode="lin" valueType="num">
                                      <p:cBhvr>
                                        <p:cTn id="37" dur="500" fill="hold"/>
                                        <p:tgtEl>
                                          <p:spTgt spid="15367"/>
                                        </p:tgtEl>
                                        <p:attrNameLst>
                                          <p:attrName>ppt_x</p:attrName>
                                        </p:attrNameLst>
                                      </p:cBhvr>
                                      <p:tavLst>
                                        <p:tav tm="0">
                                          <p:val>
                                            <p:strVal val="#ppt_x-#ppt_w/2"/>
                                          </p:val>
                                        </p:tav>
                                        <p:tav tm="100000">
                                          <p:val>
                                            <p:strVal val="#ppt_x"/>
                                          </p:val>
                                        </p:tav>
                                      </p:tavLst>
                                    </p:anim>
                                    <p:anim calcmode="lin" valueType="num">
                                      <p:cBhvr>
                                        <p:cTn id="38" dur="500" fill="hold"/>
                                        <p:tgtEl>
                                          <p:spTgt spid="15367"/>
                                        </p:tgtEl>
                                        <p:attrNameLst>
                                          <p:attrName>ppt_y</p:attrName>
                                        </p:attrNameLst>
                                      </p:cBhvr>
                                      <p:tavLst>
                                        <p:tav tm="0">
                                          <p:val>
                                            <p:strVal val="#ppt_y"/>
                                          </p:val>
                                        </p:tav>
                                        <p:tav tm="100000">
                                          <p:val>
                                            <p:strVal val="#ppt_y"/>
                                          </p:val>
                                        </p:tav>
                                      </p:tavLst>
                                    </p:anim>
                                    <p:anim calcmode="lin" valueType="num">
                                      <p:cBhvr>
                                        <p:cTn id="39" dur="500" fill="hold"/>
                                        <p:tgtEl>
                                          <p:spTgt spid="15367"/>
                                        </p:tgtEl>
                                        <p:attrNameLst>
                                          <p:attrName>ppt_w</p:attrName>
                                        </p:attrNameLst>
                                      </p:cBhvr>
                                      <p:tavLst>
                                        <p:tav tm="0">
                                          <p:val>
                                            <p:fltVal val="0"/>
                                          </p:val>
                                        </p:tav>
                                        <p:tav tm="100000">
                                          <p:val>
                                            <p:strVal val="#ppt_w"/>
                                          </p:val>
                                        </p:tav>
                                      </p:tavLst>
                                    </p:anim>
                                    <p:anim calcmode="lin" valueType="num">
                                      <p:cBhvr>
                                        <p:cTn id="40" dur="500" fill="hold"/>
                                        <p:tgtEl>
                                          <p:spTgt spid="15367"/>
                                        </p:tgtEl>
                                        <p:attrNameLst>
                                          <p:attrName>ppt_h</p:attrName>
                                        </p:attrNameLst>
                                      </p:cBhvr>
                                      <p:tavLst>
                                        <p:tav tm="0">
                                          <p:val>
                                            <p:strVal val="#ppt_h"/>
                                          </p:val>
                                        </p:tav>
                                        <p:tav tm="100000">
                                          <p:val>
                                            <p:strVal val="#ppt_h"/>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ppt_x</p:attrName>
                                        </p:attrNameLst>
                                      </p:cBhvr>
                                      <p:tavLst>
                                        <p:tav tm="0">
                                          <p:val>
                                            <p:strVal val="#ppt_x-#ppt_w/2"/>
                                          </p:val>
                                        </p:tav>
                                        <p:tav tm="100000">
                                          <p:val>
                                            <p:strVal val="#ppt_x"/>
                                          </p:val>
                                        </p:tav>
                                      </p:tavLst>
                                    </p:anim>
                                    <p:anim calcmode="lin" valueType="num">
                                      <p:cBhvr>
                                        <p:cTn id="46" dur="500" fill="hold"/>
                                        <p:tgtEl>
                                          <p:spTgt spid="15"/>
                                        </p:tgtEl>
                                        <p:attrNameLst>
                                          <p:attrName>ppt_y</p:attrName>
                                        </p:attrNameLst>
                                      </p:cBhvr>
                                      <p:tavLst>
                                        <p:tav tm="0">
                                          <p:val>
                                            <p:strVal val="#ppt_y"/>
                                          </p:val>
                                        </p:tav>
                                        <p:tav tm="100000">
                                          <p:val>
                                            <p:strVal val="#ppt_y"/>
                                          </p:val>
                                        </p:tav>
                                      </p:tavLst>
                                    </p:anim>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17" presetClass="entr" presetSubtype="8" fill="hold" nodeType="afterEffect">
                                  <p:stCondLst>
                                    <p:cond delay="0"/>
                                  </p:stCondLst>
                                  <p:childTnLst>
                                    <p:set>
                                      <p:cBhvr>
                                        <p:cTn id="51" dur="1" fill="hold">
                                          <p:stCondLst>
                                            <p:cond delay="0"/>
                                          </p:stCondLst>
                                        </p:cTn>
                                        <p:tgtEl>
                                          <p:spTgt spid="15369"/>
                                        </p:tgtEl>
                                        <p:attrNameLst>
                                          <p:attrName>style.visibility</p:attrName>
                                        </p:attrNameLst>
                                      </p:cBhvr>
                                      <p:to>
                                        <p:strVal val="visible"/>
                                      </p:to>
                                    </p:set>
                                    <p:anim calcmode="lin" valueType="num">
                                      <p:cBhvr>
                                        <p:cTn id="52" dur="500" fill="hold"/>
                                        <p:tgtEl>
                                          <p:spTgt spid="15369"/>
                                        </p:tgtEl>
                                        <p:attrNameLst>
                                          <p:attrName>ppt_x</p:attrName>
                                        </p:attrNameLst>
                                      </p:cBhvr>
                                      <p:tavLst>
                                        <p:tav tm="0">
                                          <p:val>
                                            <p:strVal val="#ppt_x-#ppt_w/2"/>
                                          </p:val>
                                        </p:tav>
                                        <p:tav tm="100000">
                                          <p:val>
                                            <p:strVal val="#ppt_x"/>
                                          </p:val>
                                        </p:tav>
                                      </p:tavLst>
                                    </p:anim>
                                    <p:anim calcmode="lin" valueType="num">
                                      <p:cBhvr>
                                        <p:cTn id="53" dur="500" fill="hold"/>
                                        <p:tgtEl>
                                          <p:spTgt spid="15369"/>
                                        </p:tgtEl>
                                        <p:attrNameLst>
                                          <p:attrName>ppt_y</p:attrName>
                                        </p:attrNameLst>
                                      </p:cBhvr>
                                      <p:tavLst>
                                        <p:tav tm="0">
                                          <p:val>
                                            <p:strVal val="#ppt_y"/>
                                          </p:val>
                                        </p:tav>
                                        <p:tav tm="100000">
                                          <p:val>
                                            <p:strVal val="#ppt_y"/>
                                          </p:val>
                                        </p:tav>
                                      </p:tavLst>
                                    </p:anim>
                                    <p:anim calcmode="lin" valueType="num">
                                      <p:cBhvr>
                                        <p:cTn id="54" dur="500" fill="hold"/>
                                        <p:tgtEl>
                                          <p:spTgt spid="15369"/>
                                        </p:tgtEl>
                                        <p:attrNameLst>
                                          <p:attrName>ppt_w</p:attrName>
                                        </p:attrNameLst>
                                      </p:cBhvr>
                                      <p:tavLst>
                                        <p:tav tm="0">
                                          <p:val>
                                            <p:fltVal val="0"/>
                                          </p:val>
                                        </p:tav>
                                        <p:tav tm="100000">
                                          <p:val>
                                            <p:strVal val="#ppt_w"/>
                                          </p:val>
                                        </p:tav>
                                      </p:tavLst>
                                    </p:anim>
                                    <p:anim calcmode="lin" valueType="num">
                                      <p:cBhvr>
                                        <p:cTn id="55" dur="500" fill="hold"/>
                                        <p:tgtEl>
                                          <p:spTgt spid="153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l="1089" t="5338" r="1398" b="3488"/>
          <a:stretch>
            <a:fillRect/>
          </a:stretch>
        </p:blipFill>
        <p:spPr bwMode="auto">
          <a:xfrm>
            <a:off x="395288" y="1449388"/>
            <a:ext cx="6729412" cy="4838700"/>
          </a:xfrm>
          <a:prstGeom prst="rect">
            <a:avLst/>
          </a:prstGeom>
          <a:noFill/>
          <a:ln w="9525">
            <a:noFill/>
            <a:miter lim="800000"/>
            <a:headEnd/>
            <a:tailEnd/>
          </a:ln>
        </p:spPr>
      </p:pic>
      <p:sp>
        <p:nvSpPr>
          <p:cNvPr id="14339" name="Foliennummernplatzhalter 4"/>
          <p:cNvSpPr>
            <a:spLocks noGrp="1"/>
          </p:cNvSpPr>
          <p:nvPr>
            <p:ph type="sldNum" sz="quarter" idx="11"/>
          </p:nvPr>
        </p:nvSpPr>
        <p:spPr bwMode="auto">
          <a:xfrm rot="16200000">
            <a:off x="6935787" y="2722563"/>
            <a:ext cx="3857625" cy="228600"/>
          </a:xfrm>
          <a:noFill/>
          <a:ln>
            <a:miter lim="800000"/>
            <a:headEnd/>
            <a:tailEnd/>
          </a:ln>
        </p:spPr>
        <p:txBody>
          <a:bodyPr wrap="square" lIns="72000" tIns="36000" rIns="72000" bIns="36000" numCol="1" anchorCtr="0" compatLnSpc="1">
            <a:prstTxWarp prst="textNoShape">
              <a:avLst/>
            </a:prstTxWarp>
          </a:bodyPr>
          <a:lstStyle/>
          <a:p>
            <a:pPr algn="l" fontAlgn="base">
              <a:spcBef>
                <a:spcPct val="0"/>
              </a:spcBef>
              <a:spcAft>
                <a:spcPct val="0"/>
              </a:spcAft>
            </a:pPr>
            <a:fld id="{73CE4CB7-0E15-46B2-ACA7-23CC4456CBDF}" type="slidenum">
              <a:rPr lang="en-US" smtClean="0">
                <a:solidFill>
                  <a:srgbClr val="A8B1B6"/>
                </a:solidFill>
              </a:rPr>
              <a:pPr algn="l" fontAlgn="base">
                <a:spcBef>
                  <a:spcPct val="0"/>
                </a:spcBef>
                <a:spcAft>
                  <a:spcPct val="0"/>
                </a:spcAft>
              </a:pPr>
              <a:t>25</a:t>
            </a:fld>
            <a:endParaRPr lang="en-US" smtClean="0">
              <a:solidFill>
                <a:srgbClr val="A8B1B6"/>
              </a:solidFill>
            </a:endParaRPr>
          </a:p>
        </p:txBody>
      </p:sp>
      <p:pic>
        <p:nvPicPr>
          <p:cNvPr id="27653" name="Picture 2"/>
          <p:cNvPicPr>
            <a:picLocks noChangeAspect="1" noChangeArrowheads="1"/>
          </p:cNvPicPr>
          <p:nvPr/>
        </p:nvPicPr>
        <p:blipFill>
          <a:blip r:embed="rId3" cstate="print"/>
          <a:srcRect/>
          <a:stretch>
            <a:fillRect/>
          </a:stretch>
        </p:blipFill>
        <p:spPr bwMode="auto">
          <a:xfrm>
            <a:off x="5508625" y="1700213"/>
            <a:ext cx="3214688" cy="3721100"/>
          </a:xfrm>
          <a:prstGeom prst="rect">
            <a:avLst/>
          </a:prstGeom>
          <a:noFill/>
          <a:ln w="9525">
            <a:noFill/>
            <a:miter lim="800000"/>
            <a:headEnd/>
            <a:tailEnd/>
          </a:ln>
        </p:spPr>
      </p:pic>
      <p:sp>
        <p:nvSpPr>
          <p:cNvPr id="8" name="Rectangular Callout 7"/>
          <p:cNvSpPr/>
          <p:nvPr/>
        </p:nvSpPr>
        <p:spPr>
          <a:xfrm>
            <a:off x="4643438" y="5481638"/>
            <a:ext cx="684212" cy="215900"/>
          </a:xfrm>
          <a:prstGeom prst="wedgeRectCallout">
            <a:avLst>
              <a:gd name="adj1" fmla="val 108818"/>
              <a:gd name="adj2" fmla="val -198523"/>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Flowchart: Alternate Process 12"/>
          <p:cNvSpPr/>
          <p:nvPr/>
        </p:nvSpPr>
        <p:spPr>
          <a:xfrm>
            <a:off x="5589588" y="3252788"/>
            <a:ext cx="2978150" cy="287337"/>
          </a:xfrm>
          <a:prstGeom prst="flowChartAlternateProcess">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TextBox 10"/>
          <p:cNvSpPr txBox="1">
            <a:spLocks noChangeArrowheads="1"/>
          </p:cNvSpPr>
          <p:nvPr/>
        </p:nvSpPr>
        <p:spPr bwMode="auto">
          <a:xfrm>
            <a:off x="6718300" y="2781300"/>
            <a:ext cx="1993900" cy="522288"/>
          </a:xfrm>
          <a:prstGeom prst="rect">
            <a:avLst/>
          </a:prstGeom>
          <a:noFill/>
          <a:ln w="9525">
            <a:noFill/>
            <a:miter lim="800000"/>
            <a:headEnd/>
            <a:tailEnd/>
          </a:ln>
        </p:spPr>
        <p:txBody>
          <a:bodyPr wrap="none">
            <a:spAutoFit/>
          </a:bodyPr>
          <a:lstStyle/>
          <a:p>
            <a:r>
              <a:rPr lang="de-DE" sz="1400" i="1">
                <a:solidFill>
                  <a:srgbClr val="00B050"/>
                </a:solidFill>
              </a:rPr>
              <a:t>direkte &amp; transparente </a:t>
            </a:r>
          </a:p>
          <a:p>
            <a:r>
              <a:rPr lang="de-DE" sz="1400" i="1">
                <a:solidFill>
                  <a:srgbClr val="00B050"/>
                </a:solidFill>
              </a:rPr>
              <a:t>Kontrolle! </a:t>
            </a:r>
            <a:endParaRPr lang="en-US" sz="1400" i="1">
              <a:solidFill>
                <a:srgbClr val="00B050"/>
              </a:solidFill>
            </a:endParaRPr>
          </a:p>
        </p:txBody>
      </p:sp>
      <p:sp>
        <p:nvSpPr>
          <p:cNvPr id="10" name="Titel 5"/>
          <p:cNvSpPr txBox="1">
            <a:spLocks/>
          </p:cNvSpPr>
          <p:nvPr/>
        </p:nvSpPr>
        <p:spPr bwMode="auto">
          <a:xfrm>
            <a:off x="468313" y="368300"/>
            <a:ext cx="8207375" cy="971550"/>
          </a:xfrm>
          <a:prstGeom prst="rect">
            <a:avLst/>
          </a:prstGeom>
          <a:noFill/>
          <a:ln w="9525">
            <a:noFill/>
            <a:miter lim="800000"/>
            <a:headEnd/>
            <a:tailEnd/>
          </a:ln>
        </p:spPr>
        <p:txBody>
          <a:bodyPr tIns="108000"/>
          <a:lstStyle/>
          <a:p>
            <a:pPr eaLnBrk="0" hangingPunct="0">
              <a:lnSpc>
                <a:spcPct val="110000"/>
              </a:lnSpc>
              <a:defRPr/>
            </a:pPr>
            <a:r>
              <a:rPr lang="en-US" sz="2400" dirty="0" err="1">
                <a:latin typeface="Arial" charset="0"/>
                <a:cs typeface="Arial" charset="0"/>
              </a:rPr>
              <a:t>Meßbedingungen</a:t>
            </a:r>
            <a:r>
              <a:rPr lang="en-US" sz="2400" dirty="0">
                <a:latin typeface="Arial" charset="0"/>
                <a:ea typeface="+mj-ea"/>
                <a:cs typeface="Arial" charset="0"/>
              </a:rPr>
              <a:t>: </a:t>
            </a:r>
            <a:r>
              <a:rPr lang="en-US" sz="2800" b="1" i="1" dirty="0" err="1">
                <a:solidFill>
                  <a:srgbClr val="0070C0"/>
                </a:solidFill>
                <a:latin typeface="Arial" charset="0"/>
                <a:ea typeface="+mj-ea"/>
                <a:cs typeface="Arial" charset="0"/>
              </a:rPr>
              <a:t>Messdialog</a:t>
            </a:r>
            <a:r>
              <a:rPr lang="en-US" sz="2800" b="1" i="1" dirty="0">
                <a:solidFill>
                  <a:srgbClr val="0070C0"/>
                </a:solidFill>
                <a:latin typeface="Arial" charset="0"/>
                <a:ea typeface="+mj-ea"/>
                <a:cs typeface="Arial" charset="0"/>
              </a:rPr>
              <a:t> </a:t>
            </a:r>
          </a:p>
        </p:txBody>
      </p:sp>
      <p:sp>
        <p:nvSpPr>
          <p:cNvPr id="14345" name="Rectangle 12"/>
          <p:cNvSpPr>
            <a:spLocks noChangeArrowheads="1"/>
          </p:cNvSpPr>
          <p:nvPr/>
        </p:nvSpPr>
        <p:spPr bwMode="auto">
          <a:xfrm>
            <a:off x="7200900" y="1366838"/>
            <a:ext cx="1350963" cy="369887"/>
          </a:xfrm>
          <a:prstGeom prst="rect">
            <a:avLst/>
          </a:prstGeom>
          <a:noFill/>
          <a:ln w="9525">
            <a:noFill/>
            <a:miter lim="800000"/>
            <a:headEnd/>
            <a:tailEnd/>
          </a:ln>
        </p:spPr>
        <p:txBody>
          <a:bodyPr wrap="none">
            <a:spAutoFit/>
          </a:bodyPr>
          <a:lstStyle/>
          <a:p>
            <a:r>
              <a:rPr lang="de-DE">
                <a:solidFill>
                  <a:srgbClr val="0070C0"/>
                </a:solidFill>
              </a:rPr>
              <a:t>Messdialog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100000">
                                          <p:val>
                                            <p:strVal val="#ppt_x"/>
                                          </p:val>
                                        </p:tav>
                                      </p:tavLst>
                                    </p:anim>
                                    <p:anim calcmode="lin" valueType="num">
                                      <p:cBhvr>
                                        <p:cTn id="8" dur="500" fill="hold"/>
                                        <p:tgtEl>
                                          <p:spTgt spid="8"/>
                                        </p:tgtEl>
                                        <p:attrNameLst>
                                          <p:attrName>ppt_y</p:attrName>
                                        </p:attrNameLst>
                                      </p:cBhvr>
                                      <p:tavLst>
                                        <p:tav tm="0">
                                          <p:val>
                                            <p:strVal val="#ppt_y+#ppt_h/2"/>
                                          </p:val>
                                        </p:tav>
                                        <p:tav tm="100000">
                                          <p:val>
                                            <p:strVal val="#ppt_y"/>
                                          </p:val>
                                        </p:tav>
                                      </p:tavLst>
                                    </p:anim>
                                    <p:anim calcmode="lin" valueType="num">
                                      <p:cBhvr>
                                        <p:cTn id="9" dur="500" fill="hold"/>
                                        <p:tgtEl>
                                          <p:spTgt spid="8"/>
                                        </p:tgtEl>
                                        <p:attrNameLst>
                                          <p:attrName>ppt_w</p:attrName>
                                        </p:attrNameLst>
                                      </p:cBhvr>
                                      <p:tavLst>
                                        <p:tav tm="0">
                                          <p:val>
                                            <p:strVal val="#ppt_w"/>
                                          </p:val>
                                        </p:tav>
                                        <p:tav tm="100000">
                                          <p:val>
                                            <p:strVal val="#ppt_w"/>
                                          </p:val>
                                        </p:tav>
                                      </p:tavLst>
                                    </p:anim>
                                    <p:anim calcmode="lin" valueType="num">
                                      <p:cBhvr>
                                        <p:cTn id="10" dur="500" fill="hold"/>
                                        <p:tgtEl>
                                          <p:spTgt spid="8"/>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1" fill="hold" nodeType="afterEffect">
                                  <p:stCondLst>
                                    <p:cond delay="100"/>
                                  </p:stCondLst>
                                  <p:childTnLst>
                                    <p:set>
                                      <p:cBhvr>
                                        <p:cTn id="13" dur="1" fill="hold">
                                          <p:stCondLst>
                                            <p:cond delay="0"/>
                                          </p:stCondLst>
                                        </p:cTn>
                                        <p:tgtEl>
                                          <p:spTgt spid="27653"/>
                                        </p:tgtEl>
                                        <p:attrNameLst>
                                          <p:attrName>style.visibility</p:attrName>
                                        </p:attrNameLst>
                                      </p:cBhvr>
                                      <p:to>
                                        <p:strVal val="visible"/>
                                      </p:to>
                                    </p:set>
                                    <p:anim calcmode="lin" valueType="num">
                                      <p:cBhvr>
                                        <p:cTn id="14" dur="500" fill="hold"/>
                                        <p:tgtEl>
                                          <p:spTgt spid="27653"/>
                                        </p:tgtEl>
                                        <p:attrNameLst>
                                          <p:attrName>ppt_x</p:attrName>
                                        </p:attrNameLst>
                                      </p:cBhvr>
                                      <p:tavLst>
                                        <p:tav tm="0">
                                          <p:val>
                                            <p:strVal val="#ppt_x"/>
                                          </p:val>
                                        </p:tav>
                                        <p:tav tm="100000">
                                          <p:val>
                                            <p:strVal val="#ppt_x"/>
                                          </p:val>
                                        </p:tav>
                                      </p:tavLst>
                                    </p:anim>
                                    <p:anim calcmode="lin" valueType="num">
                                      <p:cBhvr>
                                        <p:cTn id="15" dur="500" fill="hold"/>
                                        <p:tgtEl>
                                          <p:spTgt spid="27653"/>
                                        </p:tgtEl>
                                        <p:attrNameLst>
                                          <p:attrName>ppt_y</p:attrName>
                                        </p:attrNameLst>
                                      </p:cBhvr>
                                      <p:tavLst>
                                        <p:tav tm="0">
                                          <p:val>
                                            <p:strVal val="#ppt_y-#ppt_h/2"/>
                                          </p:val>
                                        </p:tav>
                                        <p:tav tm="100000">
                                          <p:val>
                                            <p:strVal val="#ppt_y"/>
                                          </p:val>
                                        </p:tav>
                                      </p:tavLst>
                                    </p:anim>
                                    <p:anim calcmode="lin" valueType="num">
                                      <p:cBhvr>
                                        <p:cTn id="16" dur="500" fill="hold"/>
                                        <p:tgtEl>
                                          <p:spTgt spid="27653"/>
                                        </p:tgtEl>
                                        <p:attrNameLst>
                                          <p:attrName>ppt_w</p:attrName>
                                        </p:attrNameLst>
                                      </p:cBhvr>
                                      <p:tavLst>
                                        <p:tav tm="0">
                                          <p:val>
                                            <p:strVal val="#ppt_w"/>
                                          </p:val>
                                        </p:tav>
                                        <p:tav tm="100000">
                                          <p:val>
                                            <p:strVal val="#ppt_w"/>
                                          </p:val>
                                        </p:tav>
                                      </p:tavLst>
                                    </p:anim>
                                    <p:anim calcmode="lin" valueType="num">
                                      <p:cBhvr>
                                        <p:cTn id="17" dur="500" fill="hold"/>
                                        <p:tgtEl>
                                          <p:spTgt spid="27653"/>
                                        </p:tgtEl>
                                        <p:attrNameLst>
                                          <p:attrName>ppt_h</p:attrName>
                                        </p:attrNameLst>
                                      </p:cBhvr>
                                      <p:tavLst>
                                        <p:tav tm="0">
                                          <p:val>
                                            <p:fltVal val="0"/>
                                          </p:val>
                                        </p:tav>
                                        <p:tav tm="100000">
                                          <p:val>
                                            <p:strVal val="#ppt_h"/>
                                          </p:val>
                                        </p:tav>
                                      </p:tavLst>
                                    </p:anim>
                                  </p:childTnLst>
                                </p:cTn>
                              </p:par>
                            </p:childTnLst>
                          </p:cTn>
                        </p:par>
                      </p:childTnLst>
                    </p:cTn>
                  </p:par>
                  <p:par>
                    <p:cTn id="18" fill="hold">
                      <p:stCondLst>
                        <p:cond delay="indefinite"/>
                      </p:stCondLst>
                      <p:childTnLst>
                        <p:par>
                          <p:cTn id="19" fill="hold">
                            <p:stCondLst>
                              <p:cond delay="0"/>
                            </p:stCondLst>
                            <p:childTnLst>
                              <p:par>
                                <p:cTn id="20" presetID="17" presetClass="entr" presetSubtype="8"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ppt_x</p:attrName>
                                        </p:attrNameLst>
                                      </p:cBhvr>
                                      <p:tavLst>
                                        <p:tav tm="0">
                                          <p:val>
                                            <p:strVal val="#ppt_x-#ppt_w/2"/>
                                          </p:val>
                                        </p:tav>
                                        <p:tav tm="100000">
                                          <p:val>
                                            <p:strVal val="#ppt_x"/>
                                          </p:val>
                                        </p:tav>
                                      </p:tavLst>
                                    </p:anim>
                                    <p:anim calcmode="lin" valueType="num">
                                      <p:cBhvr>
                                        <p:cTn id="23" dur="500" fill="hold"/>
                                        <p:tgtEl>
                                          <p:spTgt spid="14"/>
                                        </p:tgtEl>
                                        <p:attrNameLst>
                                          <p:attrName>ppt_y</p:attrName>
                                        </p:attrNameLst>
                                      </p:cBhvr>
                                      <p:tavLst>
                                        <p:tav tm="0">
                                          <p:val>
                                            <p:strVal val="#ppt_y"/>
                                          </p:val>
                                        </p:tav>
                                        <p:tav tm="100000">
                                          <p:val>
                                            <p:strVal val="#ppt_y"/>
                                          </p:val>
                                        </p:tav>
                                      </p:tavLst>
                                    </p:anim>
                                    <p:anim calcmode="lin" valueType="num">
                                      <p:cBhvr>
                                        <p:cTn id="24" dur="500" fill="hold"/>
                                        <p:tgtEl>
                                          <p:spTgt spid="14"/>
                                        </p:tgtEl>
                                        <p:attrNameLst>
                                          <p:attrName>ppt_w</p:attrName>
                                        </p:attrNameLst>
                                      </p:cBhvr>
                                      <p:tavLst>
                                        <p:tav tm="0">
                                          <p:val>
                                            <p:fltVal val="0"/>
                                          </p:val>
                                        </p:tav>
                                        <p:tav tm="100000">
                                          <p:val>
                                            <p:strVal val="#ppt_w"/>
                                          </p:val>
                                        </p:tav>
                                      </p:tavLst>
                                    </p:anim>
                                    <p:anim calcmode="lin" valueType="num">
                                      <p:cBhvr>
                                        <p:cTn id="25" dur="500" fill="hold"/>
                                        <p:tgtEl>
                                          <p:spTgt spid="14"/>
                                        </p:tgtEl>
                                        <p:attrNameLst>
                                          <p:attrName>ppt_h</p:attrName>
                                        </p:attrNameLst>
                                      </p:cBhvr>
                                      <p:tavLst>
                                        <p:tav tm="0">
                                          <p:val>
                                            <p:strVal val="#ppt_h"/>
                                          </p:val>
                                        </p:tav>
                                        <p:tav tm="100000">
                                          <p:val>
                                            <p:strVal val="#ppt_h"/>
                                          </p:val>
                                        </p:tav>
                                      </p:tavLst>
                                    </p:anim>
                                  </p:childTnLst>
                                </p:cTn>
                              </p:par>
                            </p:childTnLst>
                          </p:cTn>
                        </p:par>
                        <p:par>
                          <p:cTn id="26" fill="hold">
                            <p:stCondLst>
                              <p:cond delay="500"/>
                            </p:stCondLst>
                            <p:childTnLst>
                              <p:par>
                                <p:cTn id="27" presetID="17" presetClass="entr" presetSubtype="10" fill="hold" grpId="0" nodeType="afterEffect">
                                  <p:stCondLst>
                                    <p:cond delay="10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liennummernplatzhalter 4"/>
          <p:cNvSpPr>
            <a:spLocks noGrp="1"/>
          </p:cNvSpPr>
          <p:nvPr>
            <p:ph type="sldNum" sz="quarter" idx="14"/>
          </p:nvPr>
        </p:nvSpPr>
        <p:spPr bwMode="auto">
          <a:xfrm rot="16200000">
            <a:off x="6935787" y="2722563"/>
            <a:ext cx="3857625" cy="228600"/>
          </a:xfrm>
          <a:noFill/>
          <a:ln>
            <a:miter lim="800000"/>
            <a:headEnd/>
            <a:tailEnd/>
          </a:ln>
        </p:spPr>
        <p:txBody>
          <a:bodyPr wrap="square" lIns="72000" tIns="36000" rIns="72000" bIns="36000" numCol="1" anchorCtr="0" compatLnSpc="1">
            <a:prstTxWarp prst="textNoShape">
              <a:avLst/>
            </a:prstTxWarp>
          </a:bodyPr>
          <a:lstStyle/>
          <a:p>
            <a:pPr algn="l" fontAlgn="base">
              <a:spcBef>
                <a:spcPct val="0"/>
              </a:spcBef>
              <a:spcAft>
                <a:spcPct val="0"/>
              </a:spcAft>
            </a:pPr>
            <a:fld id="{60878110-4E28-4DCA-B483-C8AE682D6D0C}" type="slidenum">
              <a:rPr lang="en-US" smtClean="0">
                <a:solidFill>
                  <a:srgbClr val="A8B1B6"/>
                </a:solidFill>
              </a:rPr>
              <a:pPr algn="l" fontAlgn="base">
                <a:spcBef>
                  <a:spcPct val="0"/>
                </a:spcBef>
                <a:spcAft>
                  <a:spcPct val="0"/>
                </a:spcAft>
              </a:pPr>
              <a:t>26</a:t>
            </a:fld>
            <a:endParaRPr lang="en-US" smtClean="0">
              <a:solidFill>
                <a:srgbClr val="A8B1B6"/>
              </a:solidFill>
            </a:endParaRPr>
          </a:p>
        </p:txBody>
      </p:sp>
      <p:pic>
        <p:nvPicPr>
          <p:cNvPr id="15363" name="Picture 1"/>
          <p:cNvPicPr>
            <a:picLocks noChangeAspect="1" noChangeArrowheads="1"/>
          </p:cNvPicPr>
          <p:nvPr/>
        </p:nvPicPr>
        <p:blipFill>
          <a:blip r:embed="rId2" cstate="print"/>
          <a:srcRect l="2583" t="9103" r="6609" b="2769"/>
          <a:stretch>
            <a:fillRect/>
          </a:stretch>
        </p:blipFill>
        <p:spPr bwMode="auto">
          <a:xfrm>
            <a:off x="719138" y="1006475"/>
            <a:ext cx="5757862" cy="5662613"/>
          </a:xfrm>
          <a:prstGeom prst="rect">
            <a:avLst/>
          </a:prstGeom>
          <a:noFill/>
          <a:ln w="9525">
            <a:noFill/>
            <a:miter lim="800000"/>
            <a:headEnd/>
            <a:tailEnd/>
          </a:ln>
        </p:spPr>
      </p:pic>
      <p:sp>
        <p:nvSpPr>
          <p:cNvPr id="7" name="Rounded Rectangle 6"/>
          <p:cNvSpPr/>
          <p:nvPr/>
        </p:nvSpPr>
        <p:spPr>
          <a:xfrm>
            <a:off x="3186113" y="6246813"/>
            <a:ext cx="252412" cy="142875"/>
          </a:xfrm>
          <a:prstGeom prst="round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725" name="TextBox 7"/>
          <p:cNvSpPr txBox="1">
            <a:spLocks noChangeArrowheads="1"/>
          </p:cNvSpPr>
          <p:nvPr/>
        </p:nvSpPr>
        <p:spPr bwMode="auto">
          <a:xfrm>
            <a:off x="6448425" y="2730500"/>
            <a:ext cx="2747963" cy="1274763"/>
          </a:xfrm>
          <a:prstGeom prst="rect">
            <a:avLst/>
          </a:prstGeom>
          <a:noFill/>
          <a:ln w="9525">
            <a:noFill/>
            <a:miter lim="800000"/>
            <a:headEnd/>
            <a:tailEnd/>
          </a:ln>
        </p:spPr>
        <p:txBody>
          <a:bodyPr wrap="none">
            <a:spAutoFit/>
          </a:bodyPr>
          <a:lstStyle/>
          <a:p>
            <a:pPr>
              <a:lnSpc>
                <a:spcPct val="120000"/>
              </a:lnSpc>
            </a:pPr>
            <a:r>
              <a:rPr lang="de-DE" sz="1600">
                <a:solidFill>
                  <a:srgbClr val="0070C0"/>
                </a:solidFill>
              </a:rPr>
              <a:t>Messbedingung gespeichert</a:t>
            </a:r>
          </a:p>
          <a:p>
            <a:pPr>
              <a:lnSpc>
                <a:spcPct val="120000"/>
              </a:lnSpc>
            </a:pPr>
            <a:r>
              <a:rPr lang="de-DE" sz="1600">
                <a:solidFill>
                  <a:srgbClr val="0070C0"/>
                </a:solidFill>
              </a:rPr>
              <a:t>in IT8-Datei und</a:t>
            </a:r>
          </a:p>
          <a:p>
            <a:pPr>
              <a:lnSpc>
                <a:spcPct val="120000"/>
              </a:lnSpc>
            </a:pPr>
            <a:r>
              <a:rPr lang="de-DE" sz="1600">
                <a:solidFill>
                  <a:srgbClr val="0070C0"/>
                </a:solidFill>
              </a:rPr>
              <a:t>gezeigt in Color Tool</a:t>
            </a:r>
          </a:p>
          <a:p>
            <a:pPr>
              <a:lnSpc>
                <a:spcPct val="120000"/>
              </a:lnSpc>
            </a:pPr>
            <a:r>
              <a:rPr lang="de-DE" sz="1600">
                <a:solidFill>
                  <a:srgbClr val="0070C0"/>
                </a:solidFill>
              </a:rPr>
              <a:t>beim Öffnen</a:t>
            </a:r>
            <a:endParaRPr lang="en-US" sz="1600">
              <a:solidFill>
                <a:srgbClr val="0070C0"/>
              </a:solidFill>
            </a:endParaRPr>
          </a:p>
        </p:txBody>
      </p:sp>
      <p:sp>
        <p:nvSpPr>
          <p:cNvPr id="8" name="Titel 5"/>
          <p:cNvSpPr txBox="1">
            <a:spLocks/>
          </p:cNvSpPr>
          <p:nvPr/>
        </p:nvSpPr>
        <p:spPr bwMode="auto">
          <a:xfrm>
            <a:off x="468313" y="360363"/>
            <a:ext cx="8207375" cy="971550"/>
          </a:xfrm>
          <a:prstGeom prst="rect">
            <a:avLst/>
          </a:prstGeom>
          <a:noFill/>
          <a:ln w="9525">
            <a:noFill/>
            <a:miter lim="800000"/>
            <a:headEnd/>
            <a:tailEnd/>
          </a:ln>
        </p:spPr>
        <p:txBody>
          <a:bodyPr tIns="108000"/>
          <a:lstStyle/>
          <a:p>
            <a:pPr eaLnBrk="0" hangingPunct="0">
              <a:lnSpc>
                <a:spcPct val="110000"/>
              </a:lnSpc>
              <a:defRPr/>
            </a:pPr>
            <a:r>
              <a:rPr lang="en-US" sz="2400" dirty="0" err="1">
                <a:latin typeface="Arial" charset="0"/>
                <a:cs typeface="Arial" charset="0"/>
              </a:rPr>
              <a:t>Meßbedingungen</a:t>
            </a:r>
            <a:r>
              <a:rPr lang="en-US" sz="2400" dirty="0">
                <a:latin typeface="Arial" charset="0"/>
                <a:cs typeface="Arial" charset="0"/>
              </a:rPr>
              <a:t> </a:t>
            </a:r>
            <a:r>
              <a:rPr lang="en-US" sz="2400" dirty="0">
                <a:latin typeface="Arial" charset="0"/>
                <a:ea typeface="+mj-ea"/>
                <a:cs typeface="Arial" charset="0"/>
              </a:rPr>
              <a:t>: </a:t>
            </a:r>
            <a:r>
              <a:rPr lang="en-US" sz="2800" b="1" i="1" dirty="0" err="1">
                <a:solidFill>
                  <a:srgbClr val="0070C0"/>
                </a:solidFill>
                <a:latin typeface="Arial" charset="0"/>
                <a:ea typeface="+mj-ea"/>
                <a:cs typeface="Arial" charset="0"/>
              </a:rPr>
              <a:t>Messen</a:t>
            </a:r>
            <a:r>
              <a:rPr lang="en-US" sz="2800" b="1" i="1" dirty="0">
                <a:solidFill>
                  <a:srgbClr val="0070C0"/>
                </a:solidFill>
                <a:latin typeface="Arial" charset="0"/>
                <a:ea typeface="+mj-ea"/>
                <a:cs typeface="Arial" charset="0"/>
              </a:rPr>
              <a:t> – </a:t>
            </a:r>
            <a:r>
              <a:rPr lang="de-DE" sz="2800" b="1" i="1" dirty="0" err="1">
                <a:solidFill>
                  <a:srgbClr val="0070C0"/>
                </a:solidFill>
                <a:latin typeface="Arial" charset="0"/>
                <a:ea typeface="+mj-ea"/>
                <a:cs typeface="Arial" charset="0"/>
              </a:rPr>
              <a:t>Statusbar</a:t>
            </a:r>
            <a:endParaRPr lang="en-US" sz="2800" b="1" i="1" dirty="0">
              <a:solidFill>
                <a:srgbClr val="0070C0"/>
              </a:solidFill>
              <a:latin typeface="Arial" charset="0"/>
              <a:ea typeface="+mj-ea"/>
              <a:cs typeface="Arial" charset="0"/>
            </a:endParaRPr>
          </a:p>
        </p:txBody>
      </p:sp>
      <p:sp>
        <p:nvSpPr>
          <p:cNvPr id="9" name="Isosceles Triangle 8"/>
          <p:cNvSpPr/>
          <p:nvPr/>
        </p:nvSpPr>
        <p:spPr>
          <a:xfrm rot="5400000">
            <a:off x="1061245" y="6003131"/>
            <a:ext cx="252412" cy="612775"/>
          </a:xfrm>
          <a:prstGeom prst="triangl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Flowchart: Alternate Process 12"/>
          <p:cNvSpPr/>
          <p:nvPr/>
        </p:nvSpPr>
        <p:spPr>
          <a:xfrm>
            <a:off x="1511300" y="6165850"/>
            <a:ext cx="2197100" cy="287338"/>
          </a:xfrm>
          <a:prstGeom prst="flowChartAlternateProcess">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 fill="hold" grpId="0" nodeType="clickEffect">
                                  <p:stCondLst>
                                    <p:cond delay="0"/>
                                  </p:stCondLst>
                                  <p:childTnLst>
                                    <p:set>
                                      <p:cBhvr>
                                        <p:cTn id="6" dur="1" fill="hold">
                                          <p:stCondLst>
                                            <p:cond delay="0"/>
                                          </p:stCondLst>
                                        </p:cTn>
                                        <p:tgtEl>
                                          <p:spTgt spid="30725"/>
                                        </p:tgtEl>
                                        <p:attrNameLst>
                                          <p:attrName>style.visibility</p:attrName>
                                        </p:attrNameLst>
                                      </p:cBhvr>
                                      <p:to>
                                        <p:strVal val="visible"/>
                                      </p:to>
                                    </p:set>
                                    <p:anim calcmode="lin" valueType="num">
                                      <p:cBhvr>
                                        <p:cTn id="7" dur="500" fill="hold"/>
                                        <p:tgtEl>
                                          <p:spTgt spid="30725"/>
                                        </p:tgtEl>
                                        <p:attrNameLst>
                                          <p:attrName>ppt_x</p:attrName>
                                        </p:attrNameLst>
                                      </p:cBhvr>
                                      <p:tavLst>
                                        <p:tav tm="0">
                                          <p:val>
                                            <p:strVal val="#ppt_x"/>
                                          </p:val>
                                        </p:tav>
                                        <p:tav tm="100000">
                                          <p:val>
                                            <p:strVal val="#ppt_x"/>
                                          </p:val>
                                        </p:tav>
                                      </p:tavLst>
                                    </p:anim>
                                    <p:anim calcmode="lin" valueType="num">
                                      <p:cBhvr>
                                        <p:cTn id="8" dur="500" fill="hold"/>
                                        <p:tgtEl>
                                          <p:spTgt spid="30725"/>
                                        </p:tgtEl>
                                        <p:attrNameLst>
                                          <p:attrName>ppt_y</p:attrName>
                                        </p:attrNameLst>
                                      </p:cBhvr>
                                      <p:tavLst>
                                        <p:tav tm="0">
                                          <p:val>
                                            <p:strVal val="#ppt_y-#ppt_h/2"/>
                                          </p:val>
                                        </p:tav>
                                        <p:tav tm="100000">
                                          <p:val>
                                            <p:strVal val="#ppt_y"/>
                                          </p:val>
                                        </p:tav>
                                      </p:tavLst>
                                    </p:anim>
                                    <p:anim calcmode="lin" valueType="num">
                                      <p:cBhvr>
                                        <p:cTn id="9" dur="500" fill="hold"/>
                                        <p:tgtEl>
                                          <p:spTgt spid="30725"/>
                                        </p:tgtEl>
                                        <p:attrNameLst>
                                          <p:attrName>ppt_w</p:attrName>
                                        </p:attrNameLst>
                                      </p:cBhvr>
                                      <p:tavLst>
                                        <p:tav tm="0">
                                          <p:val>
                                            <p:strVal val="#ppt_w"/>
                                          </p:val>
                                        </p:tav>
                                        <p:tav tm="100000">
                                          <p:val>
                                            <p:strVal val="#ppt_w"/>
                                          </p:val>
                                        </p:tav>
                                      </p:tavLst>
                                    </p:anim>
                                    <p:anim calcmode="lin" valueType="num">
                                      <p:cBhvr>
                                        <p:cTn id="10" dur="500" fill="hold"/>
                                        <p:tgtEl>
                                          <p:spTgt spid="30725"/>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8" fill="hold" grpId="0" nodeType="afterEffect">
                                  <p:stCondLst>
                                    <p:cond delay="10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ppt_x</p:attrName>
                                        </p:attrNameLst>
                                      </p:cBhvr>
                                      <p:tavLst>
                                        <p:tav tm="0">
                                          <p:val>
                                            <p:strVal val="#ppt_x-#ppt_w/2"/>
                                          </p:val>
                                        </p:tav>
                                        <p:tav tm="100000">
                                          <p:val>
                                            <p:strVal val="#ppt_x"/>
                                          </p:val>
                                        </p:tav>
                                      </p:tavLst>
                                    </p:anim>
                                    <p:anim calcmode="lin" valueType="num">
                                      <p:cBhvr>
                                        <p:cTn id="15" dur="500" fill="hold"/>
                                        <p:tgtEl>
                                          <p:spTgt spid="9"/>
                                        </p:tgtEl>
                                        <p:attrNameLst>
                                          <p:attrName>ppt_y</p:attrName>
                                        </p:attrNameLst>
                                      </p:cBhvr>
                                      <p:tavLst>
                                        <p:tav tm="0">
                                          <p:val>
                                            <p:strVal val="#ppt_y"/>
                                          </p:val>
                                        </p:tav>
                                        <p:tav tm="100000">
                                          <p:val>
                                            <p:strVal val="#ppt_y"/>
                                          </p:val>
                                        </p:tav>
                                      </p:tavLst>
                                    </p:anim>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strVal val="#ppt_h"/>
                                          </p:val>
                                        </p:tav>
                                        <p:tav tm="100000">
                                          <p:val>
                                            <p:strVal val="#ppt_h"/>
                                          </p:val>
                                        </p:tav>
                                      </p:tavLst>
                                    </p:anim>
                                  </p:childTnLst>
                                </p:cTn>
                              </p:par>
                            </p:childTnLst>
                          </p:cTn>
                        </p:par>
                        <p:par>
                          <p:cTn id="18" fill="hold">
                            <p:stCondLst>
                              <p:cond delay="1100"/>
                            </p:stCondLst>
                            <p:childTnLst>
                              <p:par>
                                <p:cTn id="19" presetID="17" presetClass="entr" presetSubtype="8"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ppt_x</p:attrName>
                                        </p:attrNameLst>
                                      </p:cBhvr>
                                      <p:tavLst>
                                        <p:tav tm="0">
                                          <p:val>
                                            <p:strVal val="#ppt_x-#ppt_w/2"/>
                                          </p:val>
                                        </p:tav>
                                        <p:tav tm="100000">
                                          <p:val>
                                            <p:strVal val="#ppt_x"/>
                                          </p:val>
                                        </p:tav>
                                      </p:tavLst>
                                    </p:anim>
                                    <p:anim calcmode="lin" valueType="num">
                                      <p:cBhvr>
                                        <p:cTn id="22" dur="500" fill="hold"/>
                                        <p:tgtEl>
                                          <p:spTgt spid="11"/>
                                        </p:tgtEl>
                                        <p:attrNameLst>
                                          <p:attrName>ppt_y</p:attrName>
                                        </p:attrNameLst>
                                      </p:cBhvr>
                                      <p:tavLst>
                                        <p:tav tm="0">
                                          <p:val>
                                            <p:strVal val="#ppt_y"/>
                                          </p:val>
                                        </p:tav>
                                        <p:tav tm="100000">
                                          <p:val>
                                            <p:strVal val="#ppt_y"/>
                                          </p:val>
                                        </p:tav>
                                      </p:tavLst>
                                    </p:anim>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7" presetClass="entr" presetSubtype="8"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 fill="hold"/>
                                        <p:tgtEl>
                                          <p:spTgt spid="7"/>
                                        </p:tgtEl>
                                        <p:attrNameLst>
                                          <p:attrName>ppt_x</p:attrName>
                                        </p:attrNameLst>
                                      </p:cBhvr>
                                      <p:tavLst>
                                        <p:tav tm="0">
                                          <p:val>
                                            <p:strVal val="#ppt_x-#ppt_w/2"/>
                                          </p:val>
                                        </p:tav>
                                        <p:tav tm="100000">
                                          <p:val>
                                            <p:strVal val="#ppt_x"/>
                                          </p:val>
                                        </p:tav>
                                      </p:tavLst>
                                    </p:anim>
                                    <p:anim calcmode="lin" valueType="num">
                                      <p:cBhvr>
                                        <p:cTn id="30" dur="500" fill="hold"/>
                                        <p:tgtEl>
                                          <p:spTgt spid="7"/>
                                        </p:tgtEl>
                                        <p:attrNameLst>
                                          <p:attrName>ppt_y</p:attrName>
                                        </p:attrNameLst>
                                      </p:cBhvr>
                                      <p:tavLst>
                                        <p:tav tm="0">
                                          <p:val>
                                            <p:strVal val="#ppt_y"/>
                                          </p:val>
                                        </p:tav>
                                        <p:tav tm="100000">
                                          <p:val>
                                            <p:strVal val="#ppt_y"/>
                                          </p:val>
                                        </p:tav>
                                      </p:tavLst>
                                    </p:anim>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0725" grpId="0"/>
      <p:bldP spid="9"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5"/>
          <p:cNvSpPr>
            <a:spLocks noGrp="1"/>
          </p:cNvSpPr>
          <p:nvPr>
            <p:ph type="title"/>
          </p:nvPr>
        </p:nvSpPr>
        <p:spPr>
          <a:xfrm>
            <a:off x="468313" y="282575"/>
            <a:ext cx="8207375" cy="971550"/>
          </a:xfrm>
        </p:spPr>
        <p:txBody>
          <a:bodyPr/>
          <a:lstStyle/>
          <a:p>
            <a:pPr eaLnBrk="1" hangingPunct="1"/>
            <a:r>
              <a:rPr lang="de-DE" dirty="0" smtClean="0"/>
              <a:t>Quality Monitor: </a:t>
            </a:r>
            <a:r>
              <a:rPr lang="de-DE" b="1" i="1" dirty="0" smtClean="0">
                <a:solidFill>
                  <a:srgbClr val="0070C0"/>
                </a:solidFill>
              </a:rPr>
              <a:t>Prozess Standard – Check</a:t>
            </a:r>
            <a:r>
              <a:rPr lang="de-DE" dirty="0" smtClean="0"/>
              <a:t>: Übersicht </a:t>
            </a:r>
          </a:p>
        </p:txBody>
      </p:sp>
      <p:sp>
        <p:nvSpPr>
          <p:cNvPr id="16387" name="Foliennummernplatzhalter 4"/>
          <p:cNvSpPr>
            <a:spLocks noGrp="1"/>
          </p:cNvSpPr>
          <p:nvPr>
            <p:ph type="sldNum" sz="quarter" idx="11"/>
          </p:nvPr>
        </p:nvSpPr>
        <p:spPr bwMode="auto">
          <a:xfrm rot="16200000">
            <a:off x="6935787" y="2722563"/>
            <a:ext cx="3857625" cy="228600"/>
          </a:xfrm>
          <a:noFill/>
          <a:ln>
            <a:miter lim="800000"/>
            <a:headEnd/>
            <a:tailEnd/>
          </a:ln>
        </p:spPr>
        <p:txBody>
          <a:bodyPr wrap="square" lIns="72000" tIns="36000" rIns="72000" bIns="36000" numCol="1" anchorCtr="0" compatLnSpc="1">
            <a:prstTxWarp prst="textNoShape">
              <a:avLst/>
            </a:prstTxWarp>
          </a:bodyPr>
          <a:lstStyle/>
          <a:p>
            <a:pPr algn="l" fontAlgn="base">
              <a:spcBef>
                <a:spcPct val="0"/>
              </a:spcBef>
              <a:spcAft>
                <a:spcPct val="0"/>
              </a:spcAft>
            </a:pPr>
            <a:fld id="{BC8525D0-ABA5-42C6-BD77-77B156DCA644}" type="slidenum">
              <a:rPr lang="en-US" smtClean="0">
                <a:solidFill>
                  <a:srgbClr val="A8B1B6"/>
                </a:solidFill>
              </a:rPr>
              <a:pPr algn="l" fontAlgn="base">
                <a:spcBef>
                  <a:spcPct val="0"/>
                </a:spcBef>
                <a:spcAft>
                  <a:spcPct val="0"/>
                </a:spcAft>
              </a:pPr>
              <a:t>27</a:t>
            </a:fld>
            <a:endParaRPr lang="en-US" smtClean="0">
              <a:solidFill>
                <a:srgbClr val="A8B1B6"/>
              </a:solidFill>
            </a:endParaRPr>
          </a:p>
        </p:txBody>
      </p:sp>
      <p:pic>
        <p:nvPicPr>
          <p:cNvPr id="16388" name="Picture 2"/>
          <p:cNvPicPr>
            <a:picLocks noChangeAspect="1" noChangeArrowheads="1"/>
          </p:cNvPicPr>
          <p:nvPr/>
        </p:nvPicPr>
        <p:blipFill>
          <a:blip r:embed="rId2" cstate="print"/>
          <a:srcRect l="2290" t="8810" r="16513" b="14500"/>
          <a:stretch>
            <a:fillRect/>
          </a:stretch>
        </p:blipFill>
        <p:spPr bwMode="auto">
          <a:xfrm>
            <a:off x="863600" y="747713"/>
            <a:ext cx="7164388" cy="6076950"/>
          </a:xfrm>
          <a:prstGeom prst="rect">
            <a:avLst/>
          </a:prstGeom>
          <a:noFill/>
          <a:ln w="9525">
            <a:noFill/>
            <a:miter lim="800000"/>
            <a:headEnd/>
            <a:tailEnd/>
          </a:ln>
        </p:spPr>
      </p:pic>
      <p:sp>
        <p:nvSpPr>
          <p:cNvPr id="5" name="Rectangle 4"/>
          <p:cNvSpPr>
            <a:spLocks noChangeArrowheads="1"/>
          </p:cNvSpPr>
          <p:nvPr/>
        </p:nvSpPr>
        <p:spPr bwMode="auto">
          <a:xfrm>
            <a:off x="1889125" y="1338263"/>
            <a:ext cx="3995738" cy="1908175"/>
          </a:xfrm>
          <a:prstGeom prst="rect">
            <a:avLst/>
          </a:prstGeom>
          <a:noFill/>
          <a:ln w="19050">
            <a:solidFill>
              <a:srgbClr val="0070C0"/>
            </a:solidFill>
            <a:miter lim="800000"/>
            <a:headEnd/>
            <a:tailEnd/>
          </a:ln>
        </p:spPr>
        <p:txBody>
          <a:bodyPr wrap="none" anchor="ctr"/>
          <a:lstStyle/>
          <a:p>
            <a:pPr algn="ctr"/>
            <a:endParaRPr lang="en-US"/>
          </a:p>
        </p:txBody>
      </p:sp>
      <p:sp>
        <p:nvSpPr>
          <p:cNvPr id="6" name="TextBox 5"/>
          <p:cNvSpPr txBox="1">
            <a:spLocks noChangeArrowheads="1"/>
          </p:cNvSpPr>
          <p:nvPr/>
        </p:nvSpPr>
        <p:spPr bwMode="auto">
          <a:xfrm>
            <a:off x="1838325" y="1285875"/>
            <a:ext cx="284163" cy="307975"/>
          </a:xfrm>
          <a:prstGeom prst="rect">
            <a:avLst/>
          </a:prstGeom>
          <a:noFill/>
          <a:ln w="9525">
            <a:noFill/>
            <a:miter lim="800000"/>
            <a:headEnd/>
            <a:tailEnd/>
          </a:ln>
        </p:spPr>
        <p:txBody>
          <a:bodyPr wrap="none">
            <a:spAutoFit/>
          </a:bodyPr>
          <a:lstStyle/>
          <a:p>
            <a:r>
              <a:rPr lang="de-DE" sz="1400" b="1">
                <a:solidFill>
                  <a:srgbClr val="0070C0"/>
                </a:solidFill>
              </a:rPr>
              <a:t>1</a:t>
            </a:r>
            <a:endParaRPr lang="en-US" sz="1400" b="1">
              <a:solidFill>
                <a:srgbClr val="0070C0"/>
              </a:solidFill>
            </a:endParaRPr>
          </a:p>
        </p:txBody>
      </p:sp>
      <p:sp>
        <p:nvSpPr>
          <p:cNvPr id="7" name="TextBox 6"/>
          <p:cNvSpPr txBox="1">
            <a:spLocks noChangeArrowheads="1"/>
          </p:cNvSpPr>
          <p:nvPr/>
        </p:nvSpPr>
        <p:spPr bwMode="auto">
          <a:xfrm>
            <a:off x="2268538" y="1547813"/>
            <a:ext cx="1908175" cy="584200"/>
          </a:xfrm>
          <a:prstGeom prst="rect">
            <a:avLst/>
          </a:prstGeom>
          <a:noFill/>
          <a:ln w="9525">
            <a:noFill/>
            <a:miter lim="800000"/>
            <a:headEnd/>
            <a:tailEnd/>
          </a:ln>
        </p:spPr>
        <p:txBody>
          <a:bodyPr>
            <a:spAutoFit/>
          </a:bodyPr>
          <a:lstStyle/>
          <a:p>
            <a:r>
              <a:rPr lang="de-DE" sz="1600" i="1">
                <a:solidFill>
                  <a:srgbClr val="0070C0"/>
                </a:solidFill>
              </a:rPr>
              <a:t>Primär/Sekundär</a:t>
            </a:r>
          </a:p>
          <a:p>
            <a:r>
              <a:rPr lang="de-DE" sz="1600" i="1">
                <a:solidFill>
                  <a:srgbClr val="0070C0"/>
                </a:solidFill>
              </a:rPr>
              <a:t>-Farben</a:t>
            </a:r>
            <a:endParaRPr lang="en-US" sz="1600" i="1">
              <a:solidFill>
                <a:srgbClr val="0070C0"/>
              </a:solidFill>
            </a:endParaRPr>
          </a:p>
        </p:txBody>
      </p:sp>
      <p:sp>
        <p:nvSpPr>
          <p:cNvPr id="8" name="Rectangle 7"/>
          <p:cNvSpPr>
            <a:spLocks noChangeArrowheads="1"/>
          </p:cNvSpPr>
          <p:nvPr/>
        </p:nvSpPr>
        <p:spPr bwMode="auto">
          <a:xfrm>
            <a:off x="5889625" y="1338263"/>
            <a:ext cx="2101850" cy="903287"/>
          </a:xfrm>
          <a:prstGeom prst="rect">
            <a:avLst/>
          </a:prstGeom>
          <a:noFill/>
          <a:ln w="19050">
            <a:solidFill>
              <a:srgbClr val="0070C0"/>
            </a:solidFill>
            <a:miter lim="800000"/>
            <a:headEnd/>
            <a:tailEnd/>
          </a:ln>
        </p:spPr>
        <p:txBody>
          <a:bodyPr wrap="none" anchor="ctr"/>
          <a:lstStyle/>
          <a:p>
            <a:pPr algn="ctr"/>
            <a:endParaRPr lang="en-US"/>
          </a:p>
        </p:txBody>
      </p:sp>
      <p:sp>
        <p:nvSpPr>
          <p:cNvPr id="9" name="TextBox 8"/>
          <p:cNvSpPr txBox="1">
            <a:spLocks noChangeArrowheads="1"/>
          </p:cNvSpPr>
          <p:nvPr/>
        </p:nvSpPr>
        <p:spPr bwMode="auto">
          <a:xfrm>
            <a:off x="5813425" y="1271588"/>
            <a:ext cx="284163" cy="307975"/>
          </a:xfrm>
          <a:prstGeom prst="rect">
            <a:avLst/>
          </a:prstGeom>
          <a:noFill/>
          <a:ln w="9525">
            <a:noFill/>
            <a:miter lim="800000"/>
            <a:headEnd/>
            <a:tailEnd/>
          </a:ln>
        </p:spPr>
        <p:txBody>
          <a:bodyPr wrap="none">
            <a:spAutoFit/>
          </a:bodyPr>
          <a:lstStyle/>
          <a:p>
            <a:r>
              <a:rPr lang="de-DE" sz="1400" b="1">
                <a:solidFill>
                  <a:srgbClr val="0070C0"/>
                </a:solidFill>
              </a:rPr>
              <a:t>2</a:t>
            </a:r>
            <a:endParaRPr lang="en-US" sz="1400" b="1">
              <a:solidFill>
                <a:srgbClr val="0070C0"/>
              </a:solidFill>
            </a:endParaRPr>
          </a:p>
        </p:txBody>
      </p:sp>
      <p:sp>
        <p:nvSpPr>
          <p:cNvPr id="10" name="TextBox 9"/>
          <p:cNvSpPr txBox="1">
            <a:spLocks noChangeArrowheads="1"/>
          </p:cNvSpPr>
          <p:nvPr/>
        </p:nvSpPr>
        <p:spPr bwMode="auto">
          <a:xfrm>
            <a:off x="7200900" y="1325563"/>
            <a:ext cx="574675" cy="339725"/>
          </a:xfrm>
          <a:prstGeom prst="rect">
            <a:avLst/>
          </a:prstGeom>
          <a:noFill/>
          <a:ln w="9525">
            <a:noFill/>
            <a:miter lim="800000"/>
            <a:headEnd/>
            <a:tailEnd/>
          </a:ln>
        </p:spPr>
        <p:txBody>
          <a:bodyPr>
            <a:spAutoFit/>
          </a:bodyPr>
          <a:lstStyle/>
          <a:p>
            <a:r>
              <a:rPr lang="de-DE" sz="1600" i="1">
                <a:solidFill>
                  <a:srgbClr val="0070C0"/>
                </a:solidFill>
              </a:rPr>
              <a:t>PW</a:t>
            </a:r>
            <a:endParaRPr lang="en-US" sz="1600" i="1">
              <a:solidFill>
                <a:srgbClr val="0070C0"/>
              </a:solidFill>
            </a:endParaRPr>
          </a:p>
        </p:txBody>
      </p:sp>
      <p:sp>
        <p:nvSpPr>
          <p:cNvPr id="11" name="TextBox 10"/>
          <p:cNvSpPr txBox="1">
            <a:spLocks noChangeArrowheads="1"/>
          </p:cNvSpPr>
          <p:nvPr/>
        </p:nvSpPr>
        <p:spPr bwMode="auto">
          <a:xfrm>
            <a:off x="1838325" y="3195638"/>
            <a:ext cx="284163" cy="307975"/>
          </a:xfrm>
          <a:prstGeom prst="rect">
            <a:avLst/>
          </a:prstGeom>
          <a:noFill/>
          <a:ln w="9525">
            <a:noFill/>
            <a:miter lim="800000"/>
            <a:headEnd/>
            <a:tailEnd/>
          </a:ln>
        </p:spPr>
        <p:txBody>
          <a:bodyPr wrap="none">
            <a:spAutoFit/>
          </a:bodyPr>
          <a:lstStyle/>
          <a:p>
            <a:r>
              <a:rPr lang="de-DE" sz="1400" b="1">
                <a:solidFill>
                  <a:srgbClr val="0070C0"/>
                </a:solidFill>
              </a:rPr>
              <a:t>3</a:t>
            </a:r>
            <a:endParaRPr lang="en-US" sz="1400" b="1">
              <a:solidFill>
                <a:srgbClr val="0070C0"/>
              </a:solidFill>
            </a:endParaRPr>
          </a:p>
        </p:txBody>
      </p:sp>
      <p:sp>
        <p:nvSpPr>
          <p:cNvPr id="12" name="Rectangle 11"/>
          <p:cNvSpPr>
            <a:spLocks noChangeArrowheads="1"/>
          </p:cNvSpPr>
          <p:nvPr/>
        </p:nvSpPr>
        <p:spPr bwMode="auto">
          <a:xfrm>
            <a:off x="1885950" y="3243263"/>
            <a:ext cx="5422900" cy="1878012"/>
          </a:xfrm>
          <a:prstGeom prst="rect">
            <a:avLst/>
          </a:prstGeom>
          <a:noFill/>
          <a:ln w="19050">
            <a:solidFill>
              <a:srgbClr val="0070C0"/>
            </a:solidFill>
            <a:miter lim="800000"/>
            <a:headEnd/>
            <a:tailEnd/>
          </a:ln>
        </p:spPr>
        <p:txBody>
          <a:bodyPr wrap="none" anchor="ctr"/>
          <a:lstStyle/>
          <a:p>
            <a:pPr algn="ctr"/>
            <a:endParaRPr lang="en-US"/>
          </a:p>
        </p:txBody>
      </p:sp>
      <p:sp>
        <p:nvSpPr>
          <p:cNvPr id="13" name="TextBox 12"/>
          <p:cNvSpPr txBox="1">
            <a:spLocks noChangeArrowheads="1"/>
          </p:cNvSpPr>
          <p:nvPr/>
        </p:nvSpPr>
        <p:spPr bwMode="auto">
          <a:xfrm>
            <a:off x="2074863" y="3176588"/>
            <a:ext cx="1728787" cy="339725"/>
          </a:xfrm>
          <a:prstGeom prst="rect">
            <a:avLst/>
          </a:prstGeom>
          <a:noFill/>
          <a:ln w="9525">
            <a:noFill/>
            <a:miter lim="800000"/>
            <a:headEnd/>
            <a:tailEnd/>
          </a:ln>
        </p:spPr>
        <p:txBody>
          <a:bodyPr>
            <a:spAutoFit/>
          </a:bodyPr>
          <a:lstStyle/>
          <a:p>
            <a:r>
              <a:rPr lang="de-DE" sz="1600" i="1">
                <a:solidFill>
                  <a:srgbClr val="0070C0"/>
                </a:solidFill>
              </a:rPr>
              <a:t>Dot gain</a:t>
            </a:r>
            <a:endParaRPr lang="en-US" sz="1600" i="1">
              <a:solidFill>
                <a:srgbClr val="0070C0"/>
              </a:solidFill>
            </a:endParaRPr>
          </a:p>
        </p:txBody>
      </p:sp>
      <p:sp>
        <p:nvSpPr>
          <p:cNvPr id="14" name="TextBox 13"/>
          <p:cNvSpPr txBox="1">
            <a:spLocks noChangeArrowheads="1"/>
          </p:cNvSpPr>
          <p:nvPr/>
        </p:nvSpPr>
        <p:spPr bwMode="auto">
          <a:xfrm>
            <a:off x="2203450" y="3819525"/>
            <a:ext cx="684213" cy="339725"/>
          </a:xfrm>
          <a:prstGeom prst="rect">
            <a:avLst/>
          </a:prstGeom>
          <a:noFill/>
          <a:ln w="9525">
            <a:noFill/>
            <a:miter lim="800000"/>
            <a:headEnd/>
            <a:tailEnd/>
          </a:ln>
        </p:spPr>
        <p:txBody>
          <a:bodyPr>
            <a:spAutoFit/>
          </a:bodyPr>
          <a:lstStyle/>
          <a:p>
            <a:r>
              <a:rPr lang="de-DE" sz="1600" i="1">
                <a:solidFill>
                  <a:srgbClr val="0070C0"/>
                </a:solidFill>
              </a:rPr>
              <a:t>CMY</a:t>
            </a:r>
            <a:endParaRPr lang="en-US" sz="1600" i="1">
              <a:solidFill>
                <a:srgbClr val="0070C0"/>
              </a:solidFill>
            </a:endParaRPr>
          </a:p>
        </p:txBody>
      </p:sp>
      <p:sp>
        <p:nvSpPr>
          <p:cNvPr id="15" name="TextBox 14"/>
          <p:cNvSpPr txBox="1">
            <a:spLocks noChangeArrowheads="1"/>
          </p:cNvSpPr>
          <p:nvPr/>
        </p:nvSpPr>
        <p:spPr bwMode="auto">
          <a:xfrm>
            <a:off x="4075113" y="3819525"/>
            <a:ext cx="684212" cy="339725"/>
          </a:xfrm>
          <a:prstGeom prst="rect">
            <a:avLst/>
          </a:prstGeom>
          <a:noFill/>
          <a:ln w="9525">
            <a:noFill/>
            <a:miter lim="800000"/>
            <a:headEnd/>
            <a:tailEnd/>
          </a:ln>
        </p:spPr>
        <p:txBody>
          <a:bodyPr>
            <a:spAutoFit/>
          </a:bodyPr>
          <a:lstStyle/>
          <a:p>
            <a:r>
              <a:rPr lang="de-DE" sz="1600" i="1">
                <a:solidFill>
                  <a:srgbClr val="0070C0"/>
                </a:solidFill>
              </a:rPr>
              <a:t>K</a:t>
            </a:r>
            <a:endParaRPr lang="en-US" sz="1600" i="1">
              <a:solidFill>
                <a:srgbClr val="0070C0"/>
              </a:solidFill>
            </a:endParaRPr>
          </a:p>
        </p:txBody>
      </p:sp>
      <p:sp>
        <p:nvSpPr>
          <p:cNvPr id="16" name="TextBox 15"/>
          <p:cNvSpPr txBox="1">
            <a:spLocks noChangeArrowheads="1"/>
          </p:cNvSpPr>
          <p:nvPr/>
        </p:nvSpPr>
        <p:spPr bwMode="auto">
          <a:xfrm>
            <a:off x="5730875" y="3819525"/>
            <a:ext cx="685800" cy="339725"/>
          </a:xfrm>
          <a:prstGeom prst="rect">
            <a:avLst/>
          </a:prstGeom>
          <a:noFill/>
          <a:ln w="9525">
            <a:noFill/>
            <a:miter lim="800000"/>
            <a:headEnd/>
            <a:tailEnd/>
          </a:ln>
        </p:spPr>
        <p:txBody>
          <a:bodyPr>
            <a:spAutoFit/>
          </a:bodyPr>
          <a:lstStyle/>
          <a:p>
            <a:r>
              <a:rPr lang="de-DE" sz="1600" i="1">
                <a:solidFill>
                  <a:srgbClr val="0070C0"/>
                </a:solidFill>
              </a:rPr>
              <a:t>Spot</a:t>
            </a:r>
            <a:endParaRPr lang="en-US" sz="1600" i="1">
              <a:solidFill>
                <a:srgbClr val="0070C0"/>
              </a:solidFill>
            </a:endParaRPr>
          </a:p>
        </p:txBody>
      </p:sp>
      <p:sp>
        <p:nvSpPr>
          <p:cNvPr id="17" name="Isosceles Triangle 16"/>
          <p:cNvSpPr>
            <a:spLocks noChangeArrowheads="1"/>
          </p:cNvSpPr>
          <p:nvPr/>
        </p:nvSpPr>
        <p:spPr bwMode="auto">
          <a:xfrm rot="5400000">
            <a:off x="1436687" y="4727576"/>
            <a:ext cx="227013" cy="684212"/>
          </a:xfrm>
          <a:prstGeom prst="triangle">
            <a:avLst>
              <a:gd name="adj" fmla="val 50000"/>
            </a:avLst>
          </a:prstGeom>
          <a:solidFill>
            <a:srgbClr val="0070C0"/>
          </a:solidFill>
          <a:ln w="19050">
            <a:solidFill>
              <a:srgbClr val="0070C0"/>
            </a:solidFill>
            <a:miter lim="800000"/>
            <a:headEnd/>
            <a:tailEnd/>
          </a:ln>
        </p:spPr>
        <p:txBody>
          <a:bodyPr wrap="none" anchor="ctr"/>
          <a:lstStyle/>
          <a:p>
            <a:pPr algn="ctr"/>
            <a:endParaRPr lang="en-US"/>
          </a:p>
        </p:txBody>
      </p:sp>
      <p:sp>
        <p:nvSpPr>
          <p:cNvPr id="19" name="Rectangle 18"/>
          <p:cNvSpPr>
            <a:spLocks noChangeArrowheads="1"/>
          </p:cNvSpPr>
          <p:nvPr/>
        </p:nvSpPr>
        <p:spPr bwMode="auto">
          <a:xfrm>
            <a:off x="5884863" y="2241550"/>
            <a:ext cx="2108200" cy="1008063"/>
          </a:xfrm>
          <a:prstGeom prst="rect">
            <a:avLst/>
          </a:prstGeom>
          <a:noFill/>
          <a:ln w="19050">
            <a:solidFill>
              <a:srgbClr val="0070C0"/>
            </a:solidFill>
            <a:miter lim="800000"/>
            <a:headEnd/>
            <a:tailEnd/>
          </a:ln>
        </p:spPr>
        <p:txBody>
          <a:bodyPr wrap="none" anchor="ctr"/>
          <a:lstStyle/>
          <a:p>
            <a:pPr algn="ctr"/>
            <a:endParaRPr lang="en-US"/>
          </a:p>
        </p:txBody>
      </p:sp>
      <p:sp>
        <p:nvSpPr>
          <p:cNvPr id="20" name="Rectangle 19"/>
          <p:cNvSpPr>
            <a:spLocks noChangeArrowheads="1"/>
          </p:cNvSpPr>
          <p:nvPr/>
        </p:nvSpPr>
        <p:spPr bwMode="auto">
          <a:xfrm rot="-5400000">
            <a:off x="3726656" y="3275807"/>
            <a:ext cx="1736725" cy="5427662"/>
          </a:xfrm>
          <a:prstGeom prst="rect">
            <a:avLst/>
          </a:prstGeom>
          <a:noFill/>
          <a:ln w="19050">
            <a:solidFill>
              <a:srgbClr val="0070C0"/>
            </a:solidFill>
            <a:miter lim="800000"/>
            <a:headEnd/>
            <a:tailEnd/>
          </a:ln>
        </p:spPr>
        <p:txBody>
          <a:bodyPr wrap="none" anchor="ctr"/>
          <a:lstStyle/>
          <a:p>
            <a:pPr algn="ctr"/>
            <a:endParaRPr lang="en-US"/>
          </a:p>
        </p:txBody>
      </p:sp>
      <p:sp>
        <p:nvSpPr>
          <p:cNvPr id="21" name="TextBox 20"/>
          <p:cNvSpPr txBox="1">
            <a:spLocks noChangeArrowheads="1"/>
          </p:cNvSpPr>
          <p:nvPr/>
        </p:nvSpPr>
        <p:spPr bwMode="auto">
          <a:xfrm>
            <a:off x="5824538" y="2205038"/>
            <a:ext cx="282575" cy="307975"/>
          </a:xfrm>
          <a:prstGeom prst="rect">
            <a:avLst/>
          </a:prstGeom>
          <a:noFill/>
          <a:ln w="9525">
            <a:noFill/>
            <a:miter lim="800000"/>
            <a:headEnd/>
            <a:tailEnd/>
          </a:ln>
        </p:spPr>
        <p:txBody>
          <a:bodyPr wrap="none">
            <a:spAutoFit/>
          </a:bodyPr>
          <a:lstStyle/>
          <a:p>
            <a:r>
              <a:rPr lang="de-DE" sz="1400" b="1">
                <a:solidFill>
                  <a:srgbClr val="0070C0"/>
                </a:solidFill>
              </a:rPr>
              <a:t>4</a:t>
            </a:r>
            <a:endParaRPr lang="en-US" sz="1400" b="1">
              <a:solidFill>
                <a:srgbClr val="0070C0"/>
              </a:solidFill>
            </a:endParaRPr>
          </a:p>
        </p:txBody>
      </p:sp>
      <p:sp>
        <p:nvSpPr>
          <p:cNvPr id="22" name="TextBox 21"/>
          <p:cNvSpPr txBox="1">
            <a:spLocks noChangeArrowheads="1"/>
          </p:cNvSpPr>
          <p:nvPr/>
        </p:nvSpPr>
        <p:spPr bwMode="auto">
          <a:xfrm>
            <a:off x="7131050" y="2209800"/>
            <a:ext cx="969963" cy="585788"/>
          </a:xfrm>
          <a:prstGeom prst="rect">
            <a:avLst/>
          </a:prstGeom>
          <a:noFill/>
          <a:ln w="9525">
            <a:noFill/>
            <a:miter lim="800000"/>
            <a:headEnd/>
            <a:tailEnd/>
          </a:ln>
        </p:spPr>
        <p:txBody>
          <a:bodyPr>
            <a:spAutoFit/>
          </a:bodyPr>
          <a:lstStyle/>
          <a:p>
            <a:r>
              <a:rPr lang="de-DE" sz="1600" i="1">
                <a:solidFill>
                  <a:srgbClr val="0070C0"/>
                </a:solidFill>
              </a:rPr>
              <a:t>Grau balance</a:t>
            </a:r>
            <a:endParaRPr lang="en-US" sz="1600" i="1">
              <a:solidFill>
                <a:srgbClr val="0070C0"/>
              </a:solidFill>
            </a:endParaRPr>
          </a:p>
        </p:txBody>
      </p:sp>
      <p:sp>
        <p:nvSpPr>
          <p:cNvPr id="23" name="TextBox 22"/>
          <p:cNvSpPr txBox="1">
            <a:spLocks noChangeArrowheads="1"/>
          </p:cNvSpPr>
          <p:nvPr/>
        </p:nvSpPr>
        <p:spPr bwMode="auto">
          <a:xfrm>
            <a:off x="1838325" y="5111750"/>
            <a:ext cx="284163" cy="307975"/>
          </a:xfrm>
          <a:prstGeom prst="rect">
            <a:avLst/>
          </a:prstGeom>
          <a:noFill/>
          <a:ln w="9525">
            <a:noFill/>
            <a:miter lim="800000"/>
            <a:headEnd/>
            <a:tailEnd/>
          </a:ln>
        </p:spPr>
        <p:txBody>
          <a:bodyPr wrap="none">
            <a:spAutoFit/>
          </a:bodyPr>
          <a:lstStyle/>
          <a:p>
            <a:r>
              <a:rPr lang="de-DE" sz="1400" b="1">
                <a:solidFill>
                  <a:srgbClr val="0070C0"/>
                </a:solidFill>
              </a:rPr>
              <a:t>4</a:t>
            </a:r>
            <a:endParaRPr lang="en-US" sz="14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ppt_x</p:attrName>
                                        </p:attrNameLst>
                                      </p:cBhvr>
                                      <p:tavLst>
                                        <p:tav tm="0">
                                          <p:val>
                                            <p:strVal val="#ppt_x-#ppt_w/2"/>
                                          </p:val>
                                        </p:tav>
                                        <p:tav tm="100000">
                                          <p:val>
                                            <p:strVal val="#ppt_x"/>
                                          </p:val>
                                        </p:tav>
                                      </p:tavLst>
                                    </p:anim>
                                    <p:anim calcmode="lin" valueType="num">
                                      <p:cBhvr>
                                        <p:cTn id="8" dur="500" fill="hold"/>
                                        <p:tgtEl>
                                          <p:spTgt spid="5"/>
                                        </p:tgtEl>
                                        <p:attrNameLst>
                                          <p:attrName>ppt_y</p:attrName>
                                        </p:attrNameLst>
                                      </p:cBhvr>
                                      <p:tavLst>
                                        <p:tav tm="0">
                                          <p:val>
                                            <p:strVal val="#ppt_y"/>
                                          </p:val>
                                        </p:tav>
                                        <p:tav tm="100000">
                                          <p:val>
                                            <p:strVal val="#ppt_y"/>
                                          </p:val>
                                        </p:tav>
                                      </p:tavLst>
                                    </p:anim>
                                    <p:anim calcmode="lin" valueType="num">
                                      <p:cBhvr>
                                        <p:cTn id="9" dur="500" fill="hold"/>
                                        <p:tgtEl>
                                          <p:spTgt spid="5"/>
                                        </p:tgtEl>
                                        <p:attrNameLst>
                                          <p:attrName>ppt_w</p:attrName>
                                        </p:attrNameLst>
                                      </p:cBhvr>
                                      <p:tavLst>
                                        <p:tav tm="0">
                                          <p:val>
                                            <p:fltVal val="0"/>
                                          </p:val>
                                        </p:tav>
                                        <p:tav tm="100000">
                                          <p:val>
                                            <p:strVal val="#ppt_w"/>
                                          </p:val>
                                        </p:tav>
                                      </p:tavLst>
                                    </p:anim>
                                    <p:anim calcmode="lin" valueType="num">
                                      <p:cBhvr>
                                        <p:cTn id="10" dur="500" fill="hold"/>
                                        <p:tgtEl>
                                          <p:spTgt spid="5"/>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4" presetClass="entr" presetSubtype="16"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ox(in)">
                                      <p:cBhvr>
                                        <p:cTn id="14" dur="500"/>
                                        <p:tgtEl>
                                          <p:spTgt spid="6"/>
                                        </p:tgtEl>
                                      </p:cBhvr>
                                    </p:animEffect>
                                  </p:childTnLst>
                                </p:cTn>
                              </p:par>
                            </p:childTnLst>
                          </p:cTn>
                        </p:par>
                        <p:par>
                          <p:cTn id="15" fill="hold">
                            <p:stCondLst>
                              <p:cond delay="1000"/>
                            </p:stCondLst>
                            <p:childTnLst>
                              <p:par>
                                <p:cTn id="16" presetID="17" presetClass="entr" presetSubtype="8"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ppt_x</p:attrName>
                                        </p:attrNameLst>
                                      </p:cBhvr>
                                      <p:tavLst>
                                        <p:tav tm="0">
                                          <p:val>
                                            <p:strVal val="#ppt_x-#ppt_w/2"/>
                                          </p:val>
                                        </p:tav>
                                        <p:tav tm="100000">
                                          <p:val>
                                            <p:strVal val="#ppt_x"/>
                                          </p:val>
                                        </p:tav>
                                      </p:tavLst>
                                    </p:anim>
                                    <p:anim calcmode="lin" valueType="num">
                                      <p:cBhvr>
                                        <p:cTn id="19" dur="500" fill="hold"/>
                                        <p:tgtEl>
                                          <p:spTgt spid="7"/>
                                        </p:tgtEl>
                                        <p:attrNameLst>
                                          <p:attrName>ppt_y</p:attrName>
                                        </p:attrNameLst>
                                      </p:cBhvr>
                                      <p:tavLst>
                                        <p:tav tm="0">
                                          <p:val>
                                            <p:strVal val="#ppt_y"/>
                                          </p:val>
                                        </p:tav>
                                        <p:tav tm="100000">
                                          <p:val>
                                            <p:strVal val="#ppt_y"/>
                                          </p:val>
                                        </p:tav>
                                      </p:tavLst>
                                    </p:anim>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 presetClass="exit" presetSubtype="16" fill="hold" grpId="1" nodeType="clickEffect">
                                  <p:stCondLst>
                                    <p:cond delay="0"/>
                                  </p:stCondLst>
                                  <p:childTnLst>
                                    <p:animEffect transition="out" filter="box(in)">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7" presetClass="entr" presetSubtype="8"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ppt_x</p:attrName>
                                        </p:attrNameLst>
                                      </p:cBhvr>
                                      <p:tavLst>
                                        <p:tav tm="0">
                                          <p:val>
                                            <p:strVal val="#ppt_x-#ppt_w/2"/>
                                          </p:val>
                                        </p:tav>
                                        <p:tav tm="100000">
                                          <p:val>
                                            <p:strVal val="#ppt_x"/>
                                          </p:val>
                                        </p:tav>
                                      </p:tavLst>
                                    </p:anim>
                                    <p:anim calcmode="lin" valueType="num">
                                      <p:cBhvr>
                                        <p:cTn id="32" dur="500" fill="hold"/>
                                        <p:tgtEl>
                                          <p:spTgt spid="8"/>
                                        </p:tgtEl>
                                        <p:attrNameLst>
                                          <p:attrName>ppt_y</p:attrName>
                                        </p:attrNameLst>
                                      </p:cBhvr>
                                      <p:tavLst>
                                        <p:tav tm="0">
                                          <p:val>
                                            <p:strVal val="#ppt_y"/>
                                          </p:val>
                                        </p:tav>
                                        <p:tav tm="100000">
                                          <p:val>
                                            <p:strVal val="#ppt_y"/>
                                          </p:val>
                                        </p:tav>
                                      </p:tavLst>
                                    </p:anim>
                                    <p:anim calcmode="lin" valueType="num">
                                      <p:cBhvr>
                                        <p:cTn id="33" dur="500" fill="hold"/>
                                        <p:tgtEl>
                                          <p:spTgt spid="8"/>
                                        </p:tgtEl>
                                        <p:attrNameLst>
                                          <p:attrName>ppt_w</p:attrName>
                                        </p:attrNameLst>
                                      </p:cBhvr>
                                      <p:tavLst>
                                        <p:tav tm="0">
                                          <p:val>
                                            <p:fltVal val="0"/>
                                          </p:val>
                                        </p:tav>
                                        <p:tav tm="100000">
                                          <p:val>
                                            <p:strVal val="#ppt_w"/>
                                          </p:val>
                                        </p:tav>
                                      </p:tavLst>
                                    </p:anim>
                                    <p:anim calcmode="lin" valueType="num">
                                      <p:cBhvr>
                                        <p:cTn id="34" dur="500" fill="hold"/>
                                        <p:tgtEl>
                                          <p:spTgt spid="8"/>
                                        </p:tgtEl>
                                        <p:attrNameLst>
                                          <p:attrName>ppt_h</p:attrName>
                                        </p:attrNameLst>
                                      </p:cBhvr>
                                      <p:tavLst>
                                        <p:tav tm="0">
                                          <p:val>
                                            <p:strVal val="#ppt_h"/>
                                          </p:val>
                                        </p:tav>
                                        <p:tav tm="100000">
                                          <p:val>
                                            <p:strVal val="#ppt_h"/>
                                          </p:val>
                                        </p:tav>
                                      </p:tavLst>
                                    </p:anim>
                                  </p:childTnLst>
                                </p:cTn>
                              </p:par>
                            </p:childTnLst>
                          </p:cTn>
                        </p:par>
                        <p:par>
                          <p:cTn id="35" fill="hold">
                            <p:stCondLst>
                              <p:cond delay="500"/>
                            </p:stCondLst>
                            <p:childTnLst>
                              <p:par>
                                <p:cTn id="36" presetID="4" presetClass="entr" presetSubtype="16"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box(in)">
                                      <p:cBhvr>
                                        <p:cTn id="38" dur="500"/>
                                        <p:tgtEl>
                                          <p:spTgt spid="9"/>
                                        </p:tgtEl>
                                      </p:cBhvr>
                                    </p:animEffect>
                                  </p:childTnLst>
                                </p:cTn>
                              </p:par>
                            </p:childTnLst>
                          </p:cTn>
                        </p:par>
                        <p:par>
                          <p:cTn id="39" fill="hold">
                            <p:stCondLst>
                              <p:cond delay="1000"/>
                            </p:stCondLst>
                            <p:childTnLst>
                              <p:par>
                                <p:cTn id="40" presetID="17" presetClass="entr" presetSubtype="8"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ppt_x</p:attrName>
                                        </p:attrNameLst>
                                      </p:cBhvr>
                                      <p:tavLst>
                                        <p:tav tm="0">
                                          <p:val>
                                            <p:strVal val="#ppt_x-#ppt_w/2"/>
                                          </p:val>
                                        </p:tav>
                                        <p:tav tm="100000">
                                          <p:val>
                                            <p:strVal val="#ppt_x"/>
                                          </p:val>
                                        </p:tav>
                                      </p:tavLst>
                                    </p:anim>
                                    <p:anim calcmode="lin" valueType="num">
                                      <p:cBhvr>
                                        <p:cTn id="43" dur="500" fill="hold"/>
                                        <p:tgtEl>
                                          <p:spTgt spid="10"/>
                                        </p:tgtEl>
                                        <p:attrNameLst>
                                          <p:attrName>ppt_y</p:attrName>
                                        </p:attrNameLst>
                                      </p:cBhvr>
                                      <p:tavLst>
                                        <p:tav tm="0">
                                          <p:val>
                                            <p:strVal val="#ppt_y"/>
                                          </p:val>
                                        </p:tav>
                                        <p:tav tm="100000">
                                          <p:val>
                                            <p:strVal val="#ppt_y"/>
                                          </p:val>
                                        </p:tav>
                                      </p:tavLst>
                                    </p:anim>
                                    <p:anim calcmode="lin" valueType="num">
                                      <p:cBhvr>
                                        <p:cTn id="44" dur="500" fill="hold"/>
                                        <p:tgtEl>
                                          <p:spTgt spid="10"/>
                                        </p:tgtEl>
                                        <p:attrNameLst>
                                          <p:attrName>ppt_w</p:attrName>
                                        </p:attrNameLst>
                                      </p:cBhvr>
                                      <p:tavLst>
                                        <p:tav tm="0">
                                          <p:val>
                                            <p:fltVal val="0"/>
                                          </p:val>
                                        </p:tav>
                                        <p:tav tm="100000">
                                          <p:val>
                                            <p:strVal val="#ppt_w"/>
                                          </p:val>
                                        </p:tav>
                                      </p:tavLst>
                                    </p:anim>
                                    <p:anim calcmode="lin" valueType="num">
                                      <p:cBhvr>
                                        <p:cTn id="45"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6" fill="hold">
                      <p:stCondLst>
                        <p:cond delay="indefinite"/>
                      </p:stCondLst>
                      <p:childTnLst>
                        <p:par>
                          <p:cTn id="47" fill="hold">
                            <p:stCondLst>
                              <p:cond delay="0"/>
                            </p:stCondLst>
                            <p:childTnLst>
                              <p:par>
                                <p:cTn id="48" presetID="4" presetClass="exit" presetSubtype="16" fill="hold" grpId="1" nodeType="clickEffect">
                                  <p:stCondLst>
                                    <p:cond delay="0"/>
                                  </p:stCondLst>
                                  <p:childTnLst>
                                    <p:animEffect transition="out" filter="box(in)">
                                      <p:cBhvr>
                                        <p:cTn id="49" dur="500"/>
                                        <p:tgtEl>
                                          <p:spTgt spid="8"/>
                                        </p:tgtEl>
                                      </p:cBhvr>
                                    </p:animEffect>
                                    <p:set>
                                      <p:cBhvr>
                                        <p:cTn id="50" dur="1" fill="hold">
                                          <p:stCondLst>
                                            <p:cond delay="499"/>
                                          </p:stCondLst>
                                        </p:cTn>
                                        <p:tgtEl>
                                          <p:spTgt spid="8"/>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7" presetClass="entr" presetSubtype="8" fill="hold" grpId="0" nodeType="click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ppt_x</p:attrName>
                                        </p:attrNameLst>
                                      </p:cBhvr>
                                      <p:tavLst>
                                        <p:tav tm="0">
                                          <p:val>
                                            <p:strVal val="#ppt_x-#ppt_w/2"/>
                                          </p:val>
                                        </p:tav>
                                        <p:tav tm="100000">
                                          <p:val>
                                            <p:strVal val="#ppt_x"/>
                                          </p:val>
                                        </p:tav>
                                      </p:tavLst>
                                    </p:anim>
                                    <p:anim calcmode="lin" valueType="num">
                                      <p:cBhvr>
                                        <p:cTn id="56" dur="500" fill="hold"/>
                                        <p:tgtEl>
                                          <p:spTgt spid="12"/>
                                        </p:tgtEl>
                                        <p:attrNameLst>
                                          <p:attrName>ppt_y</p:attrName>
                                        </p:attrNameLst>
                                      </p:cBhvr>
                                      <p:tavLst>
                                        <p:tav tm="0">
                                          <p:val>
                                            <p:strVal val="#ppt_y"/>
                                          </p:val>
                                        </p:tav>
                                        <p:tav tm="100000">
                                          <p:val>
                                            <p:strVal val="#ppt_y"/>
                                          </p:val>
                                        </p:tav>
                                      </p:tavLst>
                                    </p:anim>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strVal val="#ppt_h"/>
                                          </p:val>
                                        </p:tav>
                                        <p:tav tm="100000">
                                          <p:val>
                                            <p:strVal val="#ppt_h"/>
                                          </p:val>
                                        </p:tav>
                                      </p:tavLst>
                                    </p:anim>
                                  </p:childTnLst>
                                </p:cTn>
                              </p:par>
                            </p:childTnLst>
                          </p:cTn>
                        </p:par>
                        <p:par>
                          <p:cTn id="59" fill="hold">
                            <p:stCondLst>
                              <p:cond delay="500"/>
                            </p:stCondLst>
                            <p:childTnLst>
                              <p:par>
                                <p:cTn id="60" presetID="4" presetClass="entr" presetSubtype="16" fill="hold" grpId="0" nodeType="after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box(in)">
                                      <p:cBhvr>
                                        <p:cTn id="62" dur="500"/>
                                        <p:tgtEl>
                                          <p:spTgt spid="11"/>
                                        </p:tgtEl>
                                      </p:cBhvr>
                                    </p:animEffect>
                                  </p:childTnLst>
                                </p:cTn>
                              </p:par>
                            </p:childTnLst>
                          </p:cTn>
                        </p:par>
                        <p:par>
                          <p:cTn id="63" fill="hold">
                            <p:stCondLst>
                              <p:cond delay="1000"/>
                            </p:stCondLst>
                            <p:childTnLst>
                              <p:par>
                                <p:cTn id="64" presetID="17" presetClass="entr" presetSubtype="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ppt_x</p:attrName>
                                        </p:attrNameLst>
                                      </p:cBhvr>
                                      <p:tavLst>
                                        <p:tav tm="0">
                                          <p:val>
                                            <p:strVal val="#ppt_x-#ppt_w/2"/>
                                          </p:val>
                                        </p:tav>
                                        <p:tav tm="100000">
                                          <p:val>
                                            <p:strVal val="#ppt_x"/>
                                          </p:val>
                                        </p:tav>
                                      </p:tavLst>
                                    </p:anim>
                                    <p:anim calcmode="lin" valueType="num">
                                      <p:cBhvr>
                                        <p:cTn id="67" dur="500" fill="hold"/>
                                        <p:tgtEl>
                                          <p:spTgt spid="13"/>
                                        </p:tgtEl>
                                        <p:attrNameLst>
                                          <p:attrName>ppt_y</p:attrName>
                                        </p:attrNameLst>
                                      </p:cBhvr>
                                      <p:tavLst>
                                        <p:tav tm="0">
                                          <p:val>
                                            <p:strVal val="#ppt_y"/>
                                          </p:val>
                                        </p:tav>
                                        <p:tav tm="100000">
                                          <p:val>
                                            <p:strVal val="#ppt_y"/>
                                          </p:val>
                                        </p:tav>
                                      </p:tavLst>
                                    </p:anim>
                                    <p:anim calcmode="lin" valueType="num">
                                      <p:cBhvr>
                                        <p:cTn id="68" dur="500" fill="hold"/>
                                        <p:tgtEl>
                                          <p:spTgt spid="13"/>
                                        </p:tgtEl>
                                        <p:attrNameLst>
                                          <p:attrName>ppt_w</p:attrName>
                                        </p:attrNameLst>
                                      </p:cBhvr>
                                      <p:tavLst>
                                        <p:tav tm="0">
                                          <p:val>
                                            <p:fltVal val="0"/>
                                          </p:val>
                                        </p:tav>
                                        <p:tav tm="100000">
                                          <p:val>
                                            <p:strVal val="#ppt_w"/>
                                          </p:val>
                                        </p:tav>
                                      </p:tavLst>
                                    </p:anim>
                                    <p:anim calcmode="lin" valueType="num">
                                      <p:cBhvr>
                                        <p:cTn id="69" dur="500" fill="hold"/>
                                        <p:tgtEl>
                                          <p:spTgt spid="13"/>
                                        </p:tgtEl>
                                        <p:attrNameLst>
                                          <p:attrName>ppt_h</p:attrName>
                                        </p:attrNameLst>
                                      </p:cBhvr>
                                      <p:tavLst>
                                        <p:tav tm="0">
                                          <p:val>
                                            <p:strVal val="#ppt_h"/>
                                          </p:val>
                                        </p:tav>
                                        <p:tav tm="100000">
                                          <p:val>
                                            <p:strVal val="#ppt_h"/>
                                          </p:val>
                                        </p:tav>
                                      </p:tavLst>
                                    </p:anim>
                                  </p:childTnLst>
                                </p:cTn>
                              </p:par>
                            </p:childTnLst>
                          </p:cTn>
                        </p:par>
                        <p:par>
                          <p:cTn id="70" fill="hold">
                            <p:stCondLst>
                              <p:cond delay="1500"/>
                            </p:stCondLst>
                            <p:childTnLst>
                              <p:par>
                                <p:cTn id="71" presetID="17" presetClass="entr" presetSubtype="8" fill="hold" grpId="0"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ppt_x</p:attrName>
                                        </p:attrNameLst>
                                      </p:cBhvr>
                                      <p:tavLst>
                                        <p:tav tm="0">
                                          <p:val>
                                            <p:strVal val="#ppt_x-#ppt_w/2"/>
                                          </p:val>
                                        </p:tav>
                                        <p:tav tm="100000">
                                          <p:val>
                                            <p:strVal val="#ppt_x"/>
                                          </p:val>
                                        </p:tav>
                                      </p:tavLst>
                                    </p:anim>
                                    <p:anim calcmode="lin" valueType="num">
                                      <p:cBhvr>
                                        <p:cTn id="74" dur="500" fill="hold"/>
                                        <p:tgtEl>
                                          <p:spTgt spid="14"/>
                                        </p:tgtEl>
                                        <p:attrNameLst>
                                          <p:attrName>ppt_y</p:attrName>
                                        </p:attrNameLst>
                                      </p:cBhvr>
                                      <p:tavLst>
                                        <p:tav tm="0">
                                          <p:val>
                                            <p:strVal val="#ppt_y"/>
                                          </p:val>
                                        </p:tav>
                                        <p:tav tm="100000">
                                          <p:val>
                                            <p:strVal val="#ppt_y"/>
                                          </p:val>
                                        </p:tav>
                                      </p:tavLst>
                                    </p:anim>
                                    <p:anim calcmode="lin" valueType="num">
                                      <p:cBhvr>
                                        <p:cTn id="75" dur="500" fill="hold"/>
                                        <p:tgtEl>
                                          <p:spTgt spid="14"/>
                                        </p:tgtEl>
                                        <p:attrNameLst>
                                          <p:attrName>ppt_w</p:attrName>
                                        </p:attrNameLst>
                                      </p:cBhvr>
                                      <p:tavLst>
                                        <p:tav tm="0">
                                          <p:val>
                                            <p:fltVal val="0"/>
                                          </p:val>
                                        </p:tav>
                                        <p:tav tm="100000">
                                          <p:val>
                                            <p:strVal val="#ppt_w"/>
                                          </p:val>
                                        </p:tav>
                                      </p:tavLst>
                                    </p:anim>
                                    <p:anim calcmode="lin" valueType="num">
                                      <p:cBhvr>
                                        <p:cTn id="76" dur="500" fill="hold"/>
                                        <p:tgtEl>
                                          <p:spTgt spid="14"/>
                                        </p:tgtEl>
                                        <p:attrNameLst>
                                          <p:attrName>ppt_h</p:attrName>
                                        </p:attrNameLst>
                                      </p:cBhvr>
                                      <p:tavLst>
                                        <p:tav tm="0">
                                          <p:val>
                                            <p:strVal val="#ppt_h"/>
                                          </p:val>
                                        </p:tav>
                                        <p:tav tm="100000">
                                          <p:val>
                                            <p:strVal val="#ppt_h"/>
                                          </p:val>
                                        </p:tav>
                                      </p:tavLst>
                                    </p:anim>
                                  </p:childTnLst>
                                </p:cTn>
                              </p:par>
                            </p:childTnLst>
                          </p:cTn>
                        </p:par>
                        <p:par>
                          <p:cTn id="77" fill="hold">
                            <p:stCondLst>
                              <p:cond delay="2000"/>
                            </p:stCondLst>
                            <p:childTnLst>
                              <p:par>
                                <p:cTn id="78" presetID="17" presetClass="entr" presetSubtype="8" fill="hold" grpId="0"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p:cTn id="80" dur="500" fill="hold"/>
                                        <p:tgtEl>
                                          <p:spTgt spid="15"/>
                                        </p:tgtEl>
                                        <p:attrNameLst>
                                          <p:attrName>ppt_x</p:attrName>
                                        </p:attrNameLst>
                                      </p:cBhvr>
                                      <p:tavLst>
                                        <p:tav tm="0">
                                          <p:val>
                                            <p:strVal val="#ppt_x-#ppt_w/2"/>
                                          </p:val>
                                        </p:tav>
                                        <p:tav tm="100000">
                                          <p:val>
                                            <p:strVal val="#ppt_x"/>
                                          </p:val>
                                        </p:tav>
                                      </p:tavLst>
                                    </p:anim>
                                    <p:anim calcmode="lin" valueType="num">
                                      <p:cBhvr>
                                        <p:cTn id="81" dur="500" fill="hold"/>
                                        <p:tgtEl>
                                          <p:spTgt spid="15"/>
                                        </p:tgtEl>
                                        <p:attrNameLst>
                                          <p:attrName>ppt_y</p:attrName>
                                        </p:attrNameLst>
                                      </p:cBhvr>
                                      <p:tavLst>
                                        <p:tav tm="0">
                                          <p:val>
                                            <p:strVal val="#ppt_y"/>
                                          </p:val>
                                        </p:tav>
                                        <p:tav tm="100000">
                                          <p:val>
                                            <p:strVal val="#ppt_y"/>
                                          </p:val>
                                        </p:tav>
                                      </p:tavLst>
                                    </p:anim>
                                    <p:anim calcmode="lin" valueType="num">
                                      <p:cBhvr>
                                        <p:cTn id="82" dur="500" fill="hold"/>
                                        <p:tgtEl>
                                          <p:spTgt spid="15"/>
                                        </p:tgtEl>
                                        <p:attrNameLst>
                                          <p:attrName>ppt_w</p:attrName>
                                        </p:attrNameLst>
                                      </p:cBhvr>
                                      <p:tavLst>
                                        <p:tav tm="0">
                                          <p:val>
                                            <p:fltVal val="0"/>
                                          </p:val>
                                        </p:tav>
                                        <p:tav tm="100000">
                                          <p:val>
                                            <p:strVal val="#ppt_w"/>
                                          </p:val>
                                        </p:tav>
                                      </p:tavLst>
                                    </p:anim>
                                    <p:anim calcmode="lin" valueType="num">
                                      <p:cBhvr>
                                        <p:cTn id="83" dur="500" fill="hold"/>
                                        <p:tgtEl>
                                          <p:spTgt spid="15"/>
                                        </p:tgtEl>
                                        <p:attrNameLst>
                                          <p:attrName>ppt_h</p:attrName>
                                        </p:attrNameLst>
                                      </p:cBhvr>
                                      <p:tavLst>
                                        <p:tav tm="0">
                                          <p:val>
                                            <p:strVal val="#ppt_h"/>
                                          </p:val>
                                        </p:tav>
                                        <p:tav tm="100000">
                                          <p:val>
                                            <p:strVal val="#ppt_h"/>
                                          </p:val>
                                        </p:tav>
                                      </p:tavLst>
                                    </p:anim>
                                  </p:childTnLst>
                                </p:cTn>
                              </p:par>
                            </p:childTnLst>
                          </p:cTn>
                        </p:par>
                        <p:par>
                          <p:cTn id="84" fill="hold">
                            <p:stCondLst>
                              <p:cond delay="2500"/>
                            </p:stCondLst>
                            <p:childTnLst>
                              <p:par>
                                <p:cTn id="85" presetID="17" presetClass="entr" presetSubtype="8"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ppt_x</p:attrName>
                                        </p:attrNameLst>
                                      </p:cBhvr>
                                      <p:tavLst>
                                        <p:tav tm="0">
                                          <p:val>
                                            <p:strVal val="#ppt_x-#ppt_w/2"/>
                                          </p:val>
                                        </p:tav>
                                        <p:tav tm="100000">
                                          <p:val>
                                            <p:strVal val="#ppt_x"/>
                                          </p:val>
                                        </p:tav>
                                      </p:tavLst>
                                    </p:anim>
                                    <p:anim calcmode="lin" valueType="num">
                                      <p:cBhvr>
                                        <p:cTn id="88" dur="500" fill="hold"/>
                                        <p:tgtEl>
                                          <p:spTgt spid="16"/>
                                        </p:tgtEl>
                                        <p:attrNameLst>
                                          <p:attrName>ppt_y</p:attrName>
                                        </p:attrNameLst>
                                      </p:cBhvr>
                                      <p:tavLst>
                                        <p:tav tm="0">
                                          <p:val>
                                            <p:strVal val="#ppt_y"/>
                                          </p:val>
                                        </p:tav>
                                        <p:tav tm="100000">
                                          <p:val>
                                            <p:strVal val="#ppt_y"/>
                                          </p:val>
                                        </p:tav>
                                      </p:tavLst>
                                    </p:anim>
                                    <p:anim calcmode="lin" valueType="num">
                                      <p:cBhvr>
                                        <p:cTn id="89" dur="500" fill="hold"/>
                                        <p:tgtEl>
                                          <p:spTgt spid="16"/>
                                        </p:tgtEl>
                                        <p:attrNameLst>
                                          <p:attrName>ppt_w</p:attrName>
                                        </p:attrNameLst>
                                      </p:cBhvr>
                                      <p:tavLst>
                                        <p:tav tm="0">
                                          <p:val>
                                            <p:fltVal val="0"/>
                                          </p:val>
                                        </p:tav>
                                        <p:tav tm="100000">
                                          <p:val>
                                            <p:strVal val="#ppt_w"/>
                                          </p:val>
                                        </p:tav>
                                      </p:tavLst>
                                    </p:anim>
                                    <p:anim calcmode="lin" valueType="num">
                                      <p:cBhvr>
                                        <p:cTn id="90" dur="500" fill="hold"/>
                                        <p:tgtEl>
                                          <p:spTgt spid="16"/>
                                        </p:tgtEl>
                                        <p:attrNameLst>
                                          <p:attrName>ppt_h</p:attrName>
                                        </p:attrNameLst>
                                      </p:cBhvr>
                                      <p:tavLst>
                                        <p:tav tm="0">
                                          <p:val>
                                            <p:strVal val="#ppt_h"/>
                                          </p:val>
                                        </p:tav>
                                        <p:tav tm="100000">
                                          <p:val>
                                            <p:strVal val="#ppt_h"/>
                                          </p:val>
                                        </p:tav>
                                      </p:tavLst>
                                    </p:anim>
                                  </p:childTnLst>
                                </p:cTn>
                              </p:par>
                            </p:childTnLst>
                          </p:cTn>
                        </p:par>
                      </p:childTnLst>
                    </p:cTn>
                  </p:par>
                  <p:par>
                    <p:cTn id="91" fill="hold">
                      <p:stCondLst>
                        <p:cond delay="indefinite"/>
                      </p:stCondLst>
                      <p:childTnLst>
                        <p:par>
                          <p:cTn id="92" fill="hold">
                            <p:stCondLst>
                              <p:cond delay="0"/>
                            </p:stCondLst>
                            <p:childTnLst>
                              <p:par>
                                <p:cTn id="93" presetID="17" presetClass="entr" presetSubtype="8" fill="hold" grpId="0" nodeType="clickEffect">
                                  <p:stCondLst>
                                    <p:cond delay="0"/>
                                  </p:stCondLst>
                                  <p:childTnLst>
                                    <p:set>
                                      <p:cBhvr>
                                        <p:cTn id="94" dur="1" fill="hold">
                                          <p:stCondLst>
                                            <p:cond delay="0"/>
                                          </p:stCondLst>
                                        </p:cTn>
                                        <p:tgtEl>
                                          <p:spTgt spid="17"/>
                                        </p:tgtEl>
                                        <p:attrNameLst>
                                          <p:attrName>style.visibility</p:attrName>
                                        </p:attrNameLst>
                                      </p:cBhvr>
                                      <p:to>
                                        <p:strVal val="visible"/>
                                      </p:to>
                                    </p:set>
                                    <p:anim calcmode="lin" valueType="num">
                                      <p:cBhvr>
                                        <p:cTn id="95" dur="500" fill="hold"/>
                                        <p:tgtEl>
                                          <p:spTgt spid="17"/>
                                        </p:tgtEl>
                                        <p:attrNameLst>
                                          <p:attrName>ppt_x</p:attrName>
                                        </p:attrNameLst>
                                      </p:cBhvr>
                                      <p:tavLst>
                                        <p:tav tm="0">
                                          <p:val>
                                            <p:strVal val="#ppt_x-#ppt_w/2"/>
                                          </p:val>
                                        </p:tav>
                                        <p:tav tm="100000">
                                          <p:val>
                                            <p:strVal val="#ppt_x"/>
                                          </p:val>
                                        </p:tav>
                                      </p:tavLst>
                                    </p:anim>
                                    <p:anim calcmode="lin" valueType="num">
                                      <p:cBhvr>
                                        <p:cTn id="96" dur="500" fill="hold"/>
                                        <p:tgtEl>
                                          <p:spTgt spid="17"/>
                                        </p:tgtEl>
                                        <p:attrNameLst>
                                          <p:attrName>ppt_y</p:attrName>
                                        </p:attrNameLst>
                                      </p:cBhvr>
                                      <p:tavLst>
                                        <p:tav tm="0">
                                          <p:val>
                                            <p:strVal val="#ppt_y"/>
                                          </p:val>
                                        </p:tav>
                                        <p:tav tm="100000">
                                          <p:val>
                                            <p:strVal val="#ppt_y"/>
                                          </p:val>
                                        </p:tav>
                                      </p:tavLst>
                                    </p:anim>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99" fill="hold">
                      <p:stCondLst>
                        <p:cond delay="indefinite"/>
                      </p:stCondLst>
                      <p:childTnLst>
                        <p:par>
                          <p:cTn id="100" fill="hold">
                            <p:stCondLst>
                              <p:cond delay="0"/>
                            </p:stCondLst>
                            <p:childTnLst>
                              <p:par>
                                <p:cTn id="101" presetID="4" presetClass="exit" presetSubtype="16" fill="hold" grpId="1" nodeType="clickEffect">
                                  <p:stCondLst>
                                    <p:cond delay="0"/>
                                  </p:stCondLst>
                                  <p:childTnLst>
                                    <p:animEffect transition="out" filter="box(in)">
                                      <p:cBhvr>
                                        <p:cTn id="102" dur="500"/>
                                        <p:tgtEl>
                                          <p:spTgt spid="12"/>
                                        </p:tgtEl>
                                      </p:cBhvr>
                                    </p:animEffect>
                                    <p:set>
                                      <p:cBhvr>
                                        <p:cTn id="103" dur="1" fill="hold">
                                          <p:stCondLst>
                                            <p:cond delay="499"/>
                                          </p:stCondLst>
                                        </p:cTn>
                                        <p:tgtEl>
                                          <p:spTgt spid="12"/>
                                        </p:tgtEl>
                                        <p:attrNameLst>
                                          <p:attrName>style.visibility</p:attrName>
                                        </p:attrNameLst>
                                      </p:cBhvr>
                                      <p:to>
                                        <p:strVal val="hidden"/>
                                      </p:to>
                                    </p:set>
                                  </p:childTnLst>
                                </p:cTn>
                              </p:par>
                            </p:childTnLst>
                          </p:cTn>
                        </p:par>
                      </p:childTnLst>
                    </p:cTn>
                  </p:par>
                  <p:par>
                    <p:cTn id="104" fill="hold">
                      <p:stCondLst>
                        <p:cond delay="indefinite"/>
                      </p:stCondLst>
                      <p:childTnLst>
                        <p:par>
                          <p:cTn id="105" fill="hold">
                            <p:stCondLst>
                              <p:cond delay="0"/>
                            </p:stCondLst>
                            <p:childTnLst>
                              <p:par>
                                <p:cTn id="106" presetID="17" presetClass="entr" presetSubtype="8" fill="hold" grpId="0" nodeType="click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p:cTn id="108" dur="500" fill="hold"/>
                                        <p:tgtEl>
                                          <p:spTgt spid="19"/>
                                        </p:tgtEl>
                                        <p:attrNameLst>
                                          <p:attrName>ppt_x</p:attrName>
                                        </p:attrNameLst>
                                      </p:cBhvr>
                                      <p:tavLst>
                                        <p:tav tm="0">
                                          <p:val>
                                            <p:strVal val="#ppt_x-#ppt_w/2"/>
                                          </p:val>
                                        </p:tav>
                                        <p:tav tm="100000">
                                          <p:val>
                                            <p:strVal val="#ppt_x"/>
                                          </p:val>
                                        </p:tav>
                                      </p:tavLst>
                                    </p:anim>
                                    <p:anim calcmode="lin" valueType="num">
                                      <p:cBhvr>
                                        <p:cTn id="109" dur="500" fill="hold"/>
                                        <p:tgtEl>
                                          <p:spTgt spid="19"/>
                                        </p:tgtEl>
                                        <p:attrNameLst>
                                          <p:attrName>ppt_y</p:attrName>
                                        </p:attrNameLst>
                                      </p:cBhvr>
                                      <p:tavLst>
                                        <p:tav tm="0">
                                          <p:val>
                                            <p:strVal val="#ppt_y"/>
                                          </p:val>
                                        </p:tav>
                                        <p:tav tm="100000">
                                          <p:val>
                                            <p:strVal val="#ppt_y"/>
                                          </p:val>
                                        </p:tav>
                                      </p:tavLst>
                                    </p:anim>
                                    <p:anim calcmode="lin" valueType="num">
                                      <p:cBhvr>
                                        <p:cTn id="110" dur="500" fill="hold"/>
                                        <p:tgtEl>
                                          <p:spTgt spid="19"/>
                                        </p:tgtEl>
                                        <p:attrNameLst>
                                          <p:attrName>ppt_w</p:attrName>
                                        </p:attrNameLst>
                                      </p:cBhvr>
                                      <p:tavLst>
                                        <p:tav tm="0">
                                          <p:val>
                                            <p:fltVal val="0"/>
                                          </p:val>
                                        </p:tav>
                                        <p:tav tm="100000">
                                          <p:val>
                                            <p:strVal val="#ppt_w"/>
                                          </p:val>
                                        </p:tav>
                                      </p:tavLst>
                                    </p:anim>
                                    <p:anim calcmode="lin" valueType="num">
                                      <p:cBhvr>
                                        <p:cTn id="111" dur="500" fill="hold"/>
                                        <p:tgtEl>
                                          <p:spTgt spid="19"/>
                                        </p:tgtEl>
                                        <p:attrNameLst>
                                          <p:attrName>ppt_h</p:attrName>
                                        </p:attrNameLst>
                                      </p:cBhvr>
                                      <p:tavLst>
                                        <p:tav tm="0">
                                          <p:val>
                                            <p:strVal val="#ppt_h"/>
                                          </p:val>
                                        </p:tav>
                                        <p:tav tm="100000">
                                          <p:val>
                                            <p:strVal val="#ppt_h"/>
                                          </p:val>
                                        </p:tav>
                                      </p:tavLst>
                                    </p:anim>
                                  </p:childTnLst>
                                </p:cTn>
                              </p:par>
                            </p:childTnLst>
                          </p:cTn>
                        </p:par>
                        <p:par>
                          <p:cTn id="112" fill="hold">
                            <p:stCondLst>
                              <p:cond delay="500"/>
                            </p:stCondLst>
                            <p:childTnLst>
                              <p:par>
                                <p:cTn id="113" presetID="4" presetClass="entr" presetSubtype="16"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box(in)">
                                      <p:cBhvr>
                                        <p:cTn id="115" dur="500"/>
                                        <p:tgtEl>
                                          <p:spTgt spid="21"/>
                                        </p:tgtEl>
                                      </p:cBhvr>
                                    </p:animEffect>
                                  </p:childTnLst>
                                </p:cTn>
                              </p:par>
                            </p:childTnLst>
                          </p:cTn>
                        </p:par>
                        <p:par>
                          <p:cTn id="116" fill="hold">
                            <p:stCondLst>
                              <p:cond delay="1000"/>
                            </p:stCondLst>
                            <p:childTnLst>
                              <p:par>
                                <p:cTn id="117" presetID="17" presetClass="entr" presetSubtype="8"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 calcmode="lin" valueType="num">
                                      <p:cBhvr>
                                        <p:cTn id="119" dur="500" fill="hold"/>
                                        <p:tgtEl>
                                          <p:spTgt spid="22"/>
                                        </p:tgtEl>
                                        <p:attrNameLst>
                                          <p:attrName>ppt_x</p:attrName>
                                        </p:attrNameLst>
                                      </p:cBhvr>
                                      <p:tavLst>
                                        <p:tav tm="0">
                                          <p:val>
                                            <p:strVal val="#ppt_x-#ppt_w/2"/>
                                          </p:val>
                                        </p:tav>
                                        <p:tav tm="100000">
                                          <p:val>
                                            <p:strVal val="#ppt_x"/>
                                          </p:val>
                                        </p:tav>
                                      </p:tavLst>
                                    </p:anim>
                                    <p:anim calcmode="lin" valueType="num">
                                      <p:cBhvr>
                                        <p:cTn id="120" dur="500" fill="hold"/>
                                        <p:tgtEl>
                                          <p:spTgt spid="22"/>
                                        </p:tgtEl>
                                        <p:attrNameLst>
                                          <p:attrName>ppt_y</p:attrName>
                                        </p:attrNameLst>
                                      </p:cBhvr>
                                      <p:tavLst>
                                        <p:tav tm="0">
                                          <p:val>
                                            <p:strVal val="#ppt_y"/>
                                          </p:val>
                                        </p:tav>
                                        <p:tav tm="100000">
                                          <p:val>
                                            <p:strVal val="#ppt_y"/>
                                          </p:val>
                                        </p:tav>
                                      </p:tavLst>
                                    </p:anim>
                                    <p:anim calcmode="lin" valueType="num">
                                      <p:cBhvr>
                                        <p:cTn id="121" dur="500" fill="hold"/>
                                        <p:tgtEl>
                                          <p:spTgt spid="22"/>
                                        </p:tgtEl>
                                        <p:attrNameLst>
                                          <p:attrName>ppt_w</p:attrName>
                                        </p:attrNameLst>
                                      </p:cBhvr>
                                      <p:tavLst>
                                        <p:tav tm="0">
                                          <p:val>
                                            <p:fltVal val="0"/>
                                          </p:val>
                                        </p:tav>
                                        <p:tav tm="100000">
                                          <p:val>
                                            <p:strVal val="#ppt_w"/>
                                          </p:val>
                                        </p:tav>
                                      </p:tavLst>
                                    </p:anim>
                                    <p:anim calcmode="lin" valueType="num">
                                      <p:cBhvr>
                                        <p:cTn id="122" dur="500" fill="hold"/>
                                        <p:tgtEl>
                                          <p:spTgt spid="22"/>
                                        </p:tgtEl>
                                        <p:attrNameLst>
                                          <p:attrName>ppt_h</p:attrName>
                                        </p:attrNameLst>
                                      </p:cBhvr>
                                      <p:tavLst>
                                        <p:tav tm="0">
                                          <p:val>
                                            <p:strVal val="#ppt_h"/>
                                          </p:val>
                                        </p:tav>
                                        <p:tav tm="100000">
                                          <p:val>
                                            <p:strVal val="#ppt_h"/>
                                          </p:val>
                                        </p:tav>
                                      </p:tavLst>
                                    </p:anim>
                                  </p:childTnLst>
                                </p:cTn>
                              </p:par>
                            </p:childTnLst>
                          </p:cTn>
                        </p:par>
                        <p:par>
                          <p:cTn id="123" fill="hold">
                            <p:stCondLst>
                              <p:cond delay="1500"/>
                            </p:stCondLst>
                            <p:childTnLst>
                              <p:par>
                                <p:cTn id="124" presetID="17" presetClass="entr" presetSubtype="8" fill="hold" grpId="0" nodeType="afterEffect">
                                  <p:stCondLst>
                                    <p:cond delay="0"/>
                                  </p:stCondLst>
                                  <p:childTnLst>
                                    <p:set>
                                      <p:cBhvr>
                                        <p:cTn id="125" dur="1" fill="hold">
                                          <p:stCondLst>
                                            <p:cond delay="0"/>
                                          </p:stCondLst>
                                        </p:cTn>
                                        <p:tgtEl>
                                          <p:spTgt spid="20"/>
                                        </p:tgtEl>
                                        <p:attrNameLst>
                                          <p:attrName>style.visibility</p:attrName>
                                        </p:attrNameLst>
                                      </p:cBhvr>
                                      <p:to>
                                        <p:strVal val="visible"/>
                                      </p:to>
                                    </p:set>
                                    <p:anim calcmode="lin" valueType="num">
                                      <p:cBhvr>
                                        <p:cTn id="126" dur="500" fill="hold"/>
                                        <p:tgtEl>
                                          <p:spTgt spid="20"/>
                                        </p:tgtEl>
                                        <p:attrNameLst>
                                          <p:attrName>ppt_x</p:attrName>
                                        </p:attrNameLst>
                                      </p:cBhvr>
                                      <p:tavLst>
                                        <p:tav tm="0">
                                          <p:val>
                                            <p:strVal val="#ppt_x-#ppt_w/2"/>
                                          </p:val>
                                        </p:tav>
                                        <p:tav tm="100000">
                                          <p:val>
                                            <p:strVal val="#ppt_x"/>
                                          </p:val>
                                        </p:tav>
                                      </p:tavLst>
                                    </p:anim>
                                    <p:anim calcmode="lin" valueType="num">
                                      <p:cBhvr>
                                        <p:cTn id="127" dur="500" fill="hold"/>
                                        <p:tgtEl>
                                          <p:spTgt spid="20"/>
                                        </p:tgtEl>
                                        <p:attrNameLst>
                                          <p:attrName>ppt_y</p:attrName>
                                        </p:attrNameLst>
                                      </p:cBhvr>
                                      <p:tavLst>
                                        <p:tav tm="0">
                                          <p:val>
                                            <p:strVal val="#ppt_y"/>
                                          </p:val>
                                        </p:tav>
                                        <p:tav tm="100000">
                                          <p:val>
                                            <p:strVal val="#ppt_y"/>
                                          </p:val>
                                        </p:tav>
                                      </p:tavLst>
                                    </p:anim>
                                    <p:anim calcmode="lin" valueType="num">
                                      <p:cBhvr>
                                        <p:cTn id="128" dur="500" fill="hold"/>
                                        <p:tgtEl>
                                          <p:spTgt spid="20"/>
                                        </p:tgtEl>
                                        <p:attrNameLst>
                                          <p:attrName>ppt_w</p:attrName>
                                        </p:attrNameLst>
                                      </p:cBhvr>
                                      <p:tavLst>
                                        <p:tav tm="0">
                                          <p:val>
                                            <p:fltVal val="0"/>
                                          </p:val>
                                        </p:tav>
                                        <p:tav tm="100000">
                                          <p:val>
                                            <p:strVal val="#ppt_w"/>
                                          </p:val>
                                        </p:tav>
                                      </p:tavLst>
                                    </p:anim>
                                    <p:anim calcmode="lin" valueType="num">
                                      <p:cBhvr>
                                        <p:cTn id="129" dur="500" fill="hold"/>
                                        <p:tgtEl>
                                          <p:spTgt spid="20"/>
                                        </p:tgtEl>
                                        <p:attrNameLst>
                                          <p:attrName>ppt_h</p:attrName>
                                        </p:attrNameLst>
                                      </p:cBhvr>
                                      <p:tavLst>
                                        <p:tav tm="0">
                                          <p:val>
                                            <p:strVal val="#ppt_h"/>
                                          </p:val>
                                        </p:tav>
                                        <p:tav tm="100000">
                                          <p:val>
                                            <p:strVal val="#ppt_h"/>
                                          </p:val>
                                        </p:tav>
                                      </p:tavLst>
                                    </p:anim>
                                  </p:childTnLst>
                                </p:cTn>
                              </p:par>
                            </p:childTnLst>
                          </p:cTn>
                        </p:par>
                        <p:par>
                          <p:cTn id="130" fill="hold">
                            <p:stCondLst>
                              <p:cond delay="2000"/>
                            </p:stCondLst>
                            <p:childTnLst>
                              <p:par>
                                <p:cTn id="131" presetID="4" presetClass="entr" presetSubtype="16" fill="hold" grpId="0" nodeType="afterEffect">
                                  <p:stCondLst>
                                    <p:cond delay="0"/>
                                  </p:stCondLst>
                                  <p:childTnLst>
                                    <p:set>
                                      <p:cBhvr>
                                        <p:cTn id="132" dur="1" fill="hold">
                                          <p:stCondLst>
                                            <p:cond delay="0"/>
                                          </p:stCondLst>
                                        </p:cTn>
                                        <p:tgtEl>
                                          <p:spTgt spid="23"/>
                                        </p:tgtEl>
                                        <p:attrNameLst>
                                          <p:attrName>style.visibility</p:attrName>
                                        </p:attrNameLst>
                                      </p:cBhvr>
                                      <p:to>
                                        <p:strVal val="visible"/>
                                      </p:to>
                                    </p:set>
                                    <p:animEffect transition="in" filter="box(in)">
                                      <p:cBhvr>
                                        <p:cTn id="1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p:bldP spid="7" grpId="0"/>
      <p:bldP spid="8" grpId="0" animBg="1"/>
      <p:bldP spid="8" grpId="1" animBg="1"/>
      <p:bldP spid="9" grpId="0"/>
      <p:bldP spid="10" grpId="0"/>
      <p:bldP spid="11" grpId="0"/>
      <p:bldP spid="12" grpId="0" animBg="1"/>
      <p:bldP spid="12" grpId="1" animBg="1"/>
      <p:bldP spid="13" grpId="0"/>
      <p:bldP spid="14" grpId="0"/>
      <p:bldP spid="15" grpId="0"/>
      <p:bldP spid="16" grpId="0"/>
      <p:bldP spid="17" grpId="0" animBg="1"/>
      <p:bldP spid="19" grpId="0" animBg="1"/>
      <p:bldP spid="20" grpId="0" animBg="1"/>
      <p:bldP spid="21" grpId="0"/>
      <p:bldP spid="22" grpId="0"/>
      <p:bldP spid="2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hteck 22"/>
          <p:cNvSpPr/>
          <p:nvPr/>
        </p:nvSpPr>
        <p:spPr>
          <a:xfrm>
            <a:off x="512763" y="566738"/>
            <a:ext cx="8388350" cy="6200775"/>
          </a:xfrm>
          <a:prstGeom prst="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de-DE"/>
          </a:p>
        </p:txBody>
      </p:sp>
      <p:pic>
        <p:nvPicPr>
          <p:cNvPr id="17411" name="Picture 1"/>
          <p:cNvPicPr>
            <a:picLocks noChangeAspect="1" noChangeArrowheads="1"/>
          </p:cNvPicPr>
          <p:nvPr/>
        </p:nvPicPr>
        <p:blipFill>
          <a:blip r:embed="rId3" cstate="print"/>
          <a:srcRect l="2544" t="9190" r="29311" b="18706"/>
          <a:stretch>
            <a:fillRect/>
          </a:stretch>
        </p:blipFill>
        <p:spPr bwMode="auto">
          <a:xfrm>
            <a:off x="769938" y="733425"/>
            <a:ext cx="6394450" cy="5918200"/>
          </a:xfrm>
          <a:prstGeom prst="rect">
            <a:avLst/>
          </a:prstGeom>
          <a:noFill/>
          <a:ln w="9525">
            <a:noFill/>
            <a:miter lim="800000"/>
            <a:headEnd/>
            <a:tailEnd/>
          </a:ln>
        </p:spPr>
      </p:pic>
      <p:sp>
        <p:nvSpPr>
          <p:cNvPr id="7" name="Rectangular Callout 6"/>
          <p:cNvSpPr>
            <a:spLocks noChangeArrowheads="1"/>
          </p:cNvSpPr>
          <p:nvPr/>
        </p:nvSpPr>
        <p:spPr bwMode="auto">
          <a:xfrm>
            <a:off x="719138" y="1881188"/>
            <a:ext cx="1116012" cy="215900"/>
          </a:xfrm>
          <a:prstGeom prst="wedgeRectCallout">
            <a:avLst>
              <a:gd name="adj1" fmla="val 47579"/>
              <a:gd name="adj2" fmla="val -367167"/>
            </a:avLst>
          </a:prstGeom>
          <a:noFill/>
          <a:ln w="19050">
            <a:solidFill>
              <a:srgbClr val="0070C0"/>
            </a:solidFill>
            <a:miter lim="800000"/>
            <a:headEnd/>
            <a:tailEnd/>
          </a:ln>
        </p:spPr>
        <p:txBody>
          <a:bodyPr wrap="none" anchor="ctr"/>
          <a:lstStyle/>
          <a:p>
            <a:pPr algn="ctr"/>
            <a:endParaRPr lang="en-US"/>
          </a:p>
        </p:txBody>
      </p:sp>
      <p:grpSp>
        <p:nvGrpSpPr>
          <p:cNvPr id="2" name="Group 21"/>
          <p:cNvGrpSpPr>
            <a:grpSpLocks/>
          </p:cNvGrpSpPr>
          <p:nvPr/>
        </p:nvGrpSpPr>
        <p:grpSpPr bwMode="auto">
          <a:xfrm>
            <a:off x="6862763" y="5508625"/>
            <a:ext cx="1812925" cy="285750"/>
            <a:chOff x="6862336" y="5508268"/>
            <a:chExt cx="1814120" cy="286130"/>
          </a:xfrm>
        </p:grpSpPr>
        <p:sp>
          <p:nvSpPr>
            <p:cNvPr id="17427" name="Rectangular Callout 7"/>
            <p:cNvSpPr>
              <a:spLocks noChangeArrowheads="1"/>
            </p:cNvSpPr>
            <p:nvPr/>
          </p:nvSpPr>
          <p:spPr bwMode="auto">
            <a:xfrm>
              <a:off x="6862336" y="5508268"/>
              <a:ext cx="1814120" cy="286130"/>
            </a:xfrm>
            <a:prstGeom prst="wedgeRectCallout">
              <a:avLst>
                <a:gd name="adj1" fmla="val -91773"/>
                <a:gd name="adj2" fmla="val 60579"/>
              </a:avLst>
            </a:prstGeom>
            <a:noFill/>
            <a:ln w="19050">
              <a:solidFill>
                <a:srgbClr val="0070C0"/>
              </a:solidFill>
              <a:miter lim="800000"/>
              <a:headEnd/>
              <a:tailEnd/>
            </a:ln>
          </p:spPr>
          <p:txBody>
            <a:bodyPr wrap="none" anchor="ctr"/>
            <a:lstStyle/>
            <a:p>
              <a:pPr algn="ctr"/>
              <a:endParaRPr lang="en-US"/>
            </a:p>
          </p:txBody>
        </p:sp>
        <p:sp>
          <p:nvSpPr>
            <p:cNvPr id="9" name="TextBox 8"/>
            <p:cNvSpPr txBox="1"/>
            <p:nvPr/>
          </p:nvSpPr>
          <p:spPr>
            <a:xfrm>
              <a:off x="6876632" y="5517806"/>
              <a:ext cx="1775995" cy="251159"/>
            </a:xfrm>
            <a:prstGeom prst="rect">
              <a:avLst/>
            </a:prstGeom>
            <a:ln>
              <a:noFill/>
            </a:ln>
          </p:spPr>
          <p:style>
            <a:lnRef idx="1">
              <a:schemeClr val="dk1"/>
            </a:lnRef>
            <a:fillRef idx="2">
              <a:schemeClr val="dk1"/>
            </a:fillRef>
            <a:effectRef idx="1">
              <a:schemeClr val="dk1"/>
            </a:effectRef>
            <a:fontRef idx="minor">
              <a:schemeClr val="dk1"/>
            </a:fontRef>
          </p:style>
          <p:txBody>
            <a:bodyPr wrap="none" lIns="72000" tIns="18000" rIns="72000" bIns="18000">
              <a:spAutoFit/>
            </a:bodyPr>
            <a:lstStyle/>
            <a:p>
              <a:pPr>
                <a:defRPr/>
              </a:pPr>
              <a:r>
                <a:rPr lang="de-DE" sz="1400" dirty="0">
                  <a:solidFill>
                    <a:srgbClr val="0070C0"/>
                  </a:solidFill>
                  <a:latin typeface="Calibri" pitchFamily="34" charset="0"/>
                  <a:cs typeface="Calibri" pitchFamily="34" charset="0"/>
                </a:rPr>
                <a:t>mit integrierter Dichte</a:t>
              </a:r>
              <a:endParaRPr lang="en-US" sz="1400" dirty="0">
                <a:solidFill>
                  <a:srgbClr val="0070C0"/>
                </a:solidFill>
                <a:latin typeface="Calibri" pitchFamily="34" charset="0"/>
                <a:cs typeface="Calibri" pitchFamily="34" charset="0"/>
              </a:endParaRPr>
            </a:p>
          </p:txBody>
        </p:sp>
      </p:grpSp>
      <p:sp>
        <p:nvSpPr>
          <p:cNvPr id="17414" name="Rectangular Callout 10"/>
          <p:cNvSpPr>
            <a:spLocks noChangeArrowheads="1"/>
          </p:cNvSpPr>
          <p:nvPr/>
        </p:nvSpPr>
        <p:spPr bwMode="auto">
          <a:xfrm>
            <a:off x="4067175" y="-747713"/>
            <a:ext cx="1982788" cy="450850"/>
          </a:xfrm>
          <a:prstGeom prst="wedgeRectCallout">
            <a:avLst>
              <a:gd name="adj1" fmla="val -63634"/>
              <a:gd name="adj2" fmla="val 83616"/>
            </a:avLst>
          </a:prstGeom>
          <a:noFill/>
          <a:ln w="12700">
            <a:noFill/>
            <a:miter lim="800000"/>
            <a:headEnd/>
            <a:tailEnd/>
          </a:ln>
        </p:spPr>
        <p:txBody>
          <a:bodyPr wrap="none" anchor="ctr"/>
          <a:lstStyle/>
          <a:p>
            <a:pPr algn="ctr"/>
            <a:endParaRPr lang="en-US"/>
          </a:p>
        </p:txBody>
      </p:sp>
      <p:grpSp>
        <p:nvGrpSpPr>
          <p:cNvPr id="3" name="Group 20"/>
          <p:cNvGrpSpPr>
            <a:grpSpLocks/>
          </p:cNvGrpSpPr>
          <p:nvPr/>
        </p:nvGrpSpPr>
        <p:grpSpPr bwMode="auto">
          <a:xfrm>
            <a:off x="7038975" y="1368425"/>
            <a:ext cx="1817688" cy="503238"/>
            <a:chOff x="7038202" y="1367807"/>
            <a:chExt cx="1836204" cy="504056"/>
          </a:xfrm>
        </p:grpSpPr>
        <p:sp>
          <p:nvSpPr>
            <p:cNvPr id="17425" name="Rectangular Callout 16"/>
            <p:cNvSpPr>
              <a:spLocks noChangeArrowheads="1"/>
            </p:cNvSpPr>
            <p:nvPr/>
          </p:nvSpPr>
          <p:spPr bwMode="auto">
            <a:xfrm>
              <a:off x="7038202" y="1367807"/>
              <a:ext cx="1836204" cy="504056"/>
            </a:xfrm>
            <a:prstGeom prst="wedgeRectCallout">
              <a:avLst>
                <a:gd name="adj1" fmla="val -58417"/>
                <a:gd name="adj2" fmla="val 8894"/>
              </a:avLst>
            </a:prstGeom>
            <a:noFill/>
            <a:ln w="12700">
              <a:solidFill>
                <a:srgbClr val="0070C0"/>
              </a:solidFill>
              <a:miter lim="800000"/>
              <a:headEnd/>
              <a:tailEnd/>
            </a:ln>
          </p:spPr>
          <p:txBody>
            <a:bodyPr wrap="none" anchor="ctr"/>
            <a:lstStyle/>
            <a:p>
              <a:pPr algn="ctr"/>
              <a:endParaRPr lang="en-US"/>
            </a:p>
          </p:txBody>
        </p:sp>
        <p:sp>
          <p:nvSpPr>
            <p:cNvPr id="18" name="TextBox 17"/>
            <p:cNvSpPr txBox="1"/>
            <p:nvPr/>
          </p:nvSpPr>
          <p:spPr>
            <a:xfrm>
              <a:off x="7047824" y="1377347"/>
              <a:ext cx="1759228" cy="465894"/>
            </a:xfrm>
            <a:prstGeom prst="rect">
              <a:avLst/>
            </a:prstGeom>
            <a:solidFill>
              <a:schemeClr val="bg1">
                <a:lumMod val="95000"/>
              </a:schemeClr>
            </a:solidFill>
            <a:ln>
              <a:noFill/>
            </a:ln>
          </p:spPr>
          <p:txBody>
            <a:bodyPr wrap="none" lIns="36000" tIns="18000" rIns="18000" bIns="18000">
              <a:spAutoFit/>
            </a:bodyPr>
            <a:lstStyle/>
            <a:p>
              <a:pPr>
                <a:defRPr/>
              </a:pPr>
              <a:r>
                <a:rPr lang="de-DE" sz="1400" dirty="0">
                  <a:solidFill>
                    <a:srgbClr val="0070C0"/>
                  </a:solidFill>
                  <a:latin typeface="Calibri" pitchFamily="34" charset="0"/>
                  <a:cs typeface="Calibri" pitchFamily="34" charset="0"/>
                </a:rPr>
                <a:t>Lab-Werte der Primär-/</a:t>
              </a:r>
            </a:p>
            <a:p>
              <a:pPr>
                <a:defRPr/>
              </a:pPr>
              <a:r>
                <a:rPr lang="de-DE" sz="1400" dirty="0">
                  <a:solidFill>
                    <a:srgbClr val="0070C0"/>
                  </a:solidFill>
                  <a:latin typeface="Calibri" pitchFamily="34" charset="0"/>
                  <a:cs typeface="Calibri" pitchFamily="34" charset="0"/>
                </a:rPr>
                <a:t>Sekundär-Farben</a:t>
              </a:r>
              <a:endParaRPr lang="en-US" sz="1400" dirty="0">
                <a:solidFill>
                  <a:srgbClr val="0070C0"/>
                </a:solidFill>
                <a:latin typeface="Calibri" pitchFamily="34" charset="0"/>
                <a:cs typeface="Calibri" pitchFamily="34" charset="0"/>
              </a:endParaRPr>
            </a:p>
          </p:txBody>
        </p:sp>
      </p:grpSp>
      <p:grpSp>
        <p:nvGrpSpPr>
          <p:cNvPr id="4" name="Group 20"/>
          <p:cNvGrpSpPr>
            <a:grpSpLocks/>
          </p:cNvGrpSpPr>
          <p:nvPr/>
        </p:nvGrpSpPr>
        <p:grpSpPr bwMode="auto">
          <a:xfrm>
            <a:off x="684213" y="3392488"/>
            <a:ext cx="1481137" cy="757237"/>
            <a:chOff x="683568" y="3392996"/>
            <a:chExt cx="1482219" cy="756084"/>
          </a:xfrm>
        </p:grpSpPr>
        <p:sp>
          <p:nvSpPr>
            <p:cNvPr id="25" name="Rectangular Callout 24"/>
            <p:cNvSpPr/>
            <p:nvPr/>
          </p:nvSpPr>
          <p:spPr bwMode="auto">
            <a:xfrm>
              <a:off x="683568" y="3392996"/>
              <a:ext cx="1475864" cy="756084"/>
            </a:xfrm>
            <a:prstGeom prst="wedgeRectCallout">
              <a:avLst>
                <a:gd name="adj1" fmla="val 31900"/>
                <a:gd name="adj2" fmla="val -79859"/>
              </a:avLst>
            </a:prstGeom>
            <a:ln>
              <a:headEnd/>
              <a:tailEnd/>
            </a:ln>
          </p:spPr>
          <p:style>
            <a:lnRef idx="1">
              <a:schemeClr val="accent3"/>
            </a:lnRef>
            <a:fillRef idx="2">
              <a:schemeClr val="accent3"/>
            </a:fillRef>
            <a:effectRef idx="1">
              <a:schemeClr val="accent3"/>
            </a:effectRef>
            <a:fontRef idx="minor">
              <a:schemeClr val="dk1"/>
            </a:fontRef>
          </p:style>
          <p:txBody>
            <a:bodyPr wrap="none" anchor="ctr"/>
            <a:lstStyle/>
            <a:p>
              <a:pPr algn="ctr">
                <a:defRPr/>
              </a:pPr>
              <a:endParaRPr lang="en-US"/>
            </a:p>
          </p:txBody>
        </p:sp>
        <p:sp>
          <p:nvSpPr>
            <p:cNvPr id="26" name="TextBox 25"/>
            <p:cNvSpPr txBox="1"/>
            <p:nvPr/>
          </p:nvSpPr>
          <p:spPr>
            <a:xfrm>
              <a:off x="694688" y="3392996"/>
              <a:ext cx="1471099" cy="738649"/>
            </a:xfrm>
            <a:prstGeom prst="rect">
              <a:avLst/>
            </a:prstGeom>
          </p:spPr>
          <p:style>
            <a:lnRef idx="1">
              <a:schemeClr val="accent3"/>
            </a:lnRef>
            <a:fillRef idx="2">
              <a:schemeClr val="accent3"/>
            </a:fillRef>
            <a:effectRef idx="1">
              <a:schemeClr val="accent3"/>
            </a:effectRef>
            <a:fontRef idx="minor">
              <a:schemeClr val="dk1"/>
            </a:fontRef>
          </p:style>
          <p:txBody>
            <a:bodyPr>
              <a:spAutoFit/>
            </a:bodyPr>
            <a:lstStyle/>
            <a:p>
              <a:pPr>
                <a:defRPr/>
              </a:pPr>
              <a:r>
                <a:rPr lang="el-GR" sz="1400" dirty="0">
                  <a:solidFill>
                    <a:srgbClr val="0070C0"/>
                  </a:solidFill>
                  <a:latin typeface="Calibri" pitchFamily="34" charset="0"/>
                  <a:cs typeface="Calibri" pitchFamily="34" charset="0"/>
                </a:rPr>
                <a:t>Δ</a:t>
              </a:r>
              <a:r>
                <a:rPr lang="de-DE" sz="1400" dirty="0">
                  <a:solidFill>
                    <a:srgbClr val="0070C0"/>
                  </a:solidFill>
                  <a:latin typeface="Calibri" pitchFamily="34" charset="0"/>
                  <a:cs typeface="Calibri" pitchFamily="34" charset="0"/>
                </a:rPr>
                <a:t>E; </a:t>
              </a:r>
              <a:r>
                <a:rPr lang="el-GR" sz="1400" dirty="0">
                  <a:solidFill>
                    <a:srgbClr val="0070C0"/>
                  </a:solidFill>
                  <a:latin typeface="Calibri" pitchFamily="34" charset="0"/>
                  <a:cs typeface="Calibri" pitchFamily="34" charset="0"/>
                </a:rPr>
                <a:t>Δ</a:t>
              </a:r>
              <a:r>
                <a:rPr lang="de-DE" sz="1400" dirty="0">
                  <a:solidFill>
                    <a:srgbClr val="0070C0"/>
                  </a:solidFill>
                  <a:latin typeface="Calibri" pitchFamily="34" charset="0"/>
                  <a:cs typeface="Calibri" pitchFamily="34" charset="0"/>
                </a:rPr>
                <a:t>L, </a:t>
              </a:r>
              <a:r>
                <a:rPr lang="el-GR" sz="1400" dirty="0">
                  <a:solidFill>
                    <a:srgbClr val="0070C0"/>
                  </a:solidFill>
                  <a:latin typeface="Calibri" pitchFamily="34" charset="0"/>
                  <a:cs typeface="Calibri" pitchFamily="34" charset="0"/>
                </a:rPr>
                <a:t>Δ</a:t>
              </a:r>
              <a:r>
                <a:rPr lang="de-DE" sz="1400" dirty="0">
                  <a:solidFill>
                    <a:srgbClr val="0070C0"/>
                  </a:solidFill>
                  <a:latin typeface="Calibri" pitchFamily="34" charset="0"/>
                  <a:cs typeface="Calibri" pitchFamily="34" charset="0"/>
                </a:rPr>
                <a:t>a und </a:t>
              </a:r>
              <a:r>
                <a:rPr lang="el-GR" sz="1400" dirty="0">
                  <a:solidFill>
                    <a:srgbClr val="0070C0"/>
                  </a:solidFill>
                  <a:latin typeface="Calibri" pitchFamily="34" charset="0"/>
                  <a:cs typeface="Calibri" pitchFamily="34" charset="0"/>
                </a:rPr>
                <a:t>Δ</a:t>
              </a:r>
              <a:r>
                <a:rPr lang="de-DE" sz="1400" dirty="0">
                  <a:solidFill>
                    <a:srgbClr val="0070C0"/>
                  </a:solidFill>
                  <a:latin typeface="Calibri" pitchFamily="34" charset="0"/>
                  <a:cs typeface="Calibri" pitchFamily="34" charset="0"/>
                </a:rPr>
                <a:t>b</a:t>
              </a:r>
            </a:p>
            <a:p>
              <a:pPr>
                <a:defRPr/>
              </a:pPr>
              <a:r>
                <a:rPr lang="de-DE" sz="1400" dirty="0">
                  <a:solidFill>
                    <a:srgbClr val="0070C0"/>
                  </a:solidFill>
                  <a:latin typeface="Calibri" pitchFamily="34" charset="0"/>
                  <a:cs typeface="Calibri" pitchFamily="34" charset="0"/>
                </a:rPr>
                <a:t>für Analyse von</a:t>
              </a:r>
            </a:p>
            <a:p>
              <a:pPr>
                <a:defRPr/>
              </a:pPr>
              <a:r>
                <a:rPr lang="de-DE" sz="1400" dirty="0">
                  <a:solidFill>
                    <a:srgbClr val="0070C0"/>
                  </a:solidFill>
                  <a:latin typeface="Calibri" pitchFamily="34" charset="0"/>
                  <a:cs typeface="Calibri" pitchFamily="34" charset="0"/>
                </a:rPr>
                <a:t>Abweichung</a:t>
              </a:r>
              <a:endParaRPr lang="en-US" sz="1400" dirty="0">
                <a:solidFill>
                  <a:srgbClr val="0070C0"/>
                </a:solidFill>
                <a:latin typeface="Calibri" pitchFamily="34" charset="0"/>
                <a:cs typeface="Calibri" pitchFamily="34" charset="0"/>
              </a:endParaRPr>
            </a:p>
          </p:txBody>
        </p:sp>
      </p:grpSp>
      <p:grpSp>
        <p:nvGrpSpPr>
          <p:cNvPr id="5" name="Group 32"/>
          <p:cNvGrpSpPr>
            <a:grpSpLocks/>
          </p:cNvGrpSpPr>
          <p:nvPr/>
        </p:nvGrpSpPr>
        <p:grpSpPr bwMode="auto">
          <a:xfrm>
            <a:off x="7185025" y="2085975"/>
            <a:ext cx="1058863" cy="738188"/>
            <a:chOff x="7207721" y="2193243"/>
            <a:chExt cx="1396727" cy="738664"/>
          </a:xfrm>
        </p:grpSpPr>
        <p:sp>
          <p:nvSpPr>
            <p:cNvPr id="28" name="TextBox 27"/>
            <p:cNvSpPr txBox="1"/>
            <p:nvPr/>
          </p:nvSpPr>
          <p:spPr>
            <a:xfrm>
              <a:off x="7207721" y="2193243"/>
              <a:ext cx="1139159" cy="738664"/>
            </a:xfrm>
            <a:prstGeom prst="rect">
              <a:avLst/>
            </a:prstGeom>
            <a:solidFill>
              <a:schemeClr val="bg1">
                <a:lumMod val="95000"/>
              </a:schemeClr>
            </a:solidFill>
          </p:spPr>
          <p:txBody>
            <a:bodyPr wrap="none">
              <a:spAutoFit/>
            </a:bodyPr>
            <a:lstStyle/>
            <a:p>
              <a:pPr>
                <a:defRPr/>
              </a:pPr>
              <a:r>
                <a:rPr lang="de-DE" sz="1400" dirty="0">
                  <a:solidFill>
                    <a:srgbClr val="0070C0"/>
                  </a:solidFill>
                  <a:latin typeface="Calibri" pitchFamily="34" charset="0"/>
                  <a:cs typeface="Calibri" pitchFamily="34" charset="0"/>
                </a:rPr>
                <a:t>Graphen für </a:t>
              </a:r>
            </a:p>
            <a:p>
              <a:pPr>
                <a:defRPr/>
              </a:pPr>
              <a:r>
                <a:rPr lang="el-GR" sz="1400" dirty="0">
                  <a:solidFill>
                    <a:srgbClr val="0070C0"/>
                  </a:solidFill>
                  <a:latin typeface="Calibri" pitchFamily="34" charset="0"/>
                  <a:cs typeface="Calibri" pitchFamily="34" charset="0"/>
                </a:rPr>
                <a:t>Δ</a:t>
              </a:r>
              <a:r>
                <a:rPr lang="de-DE" sz="1400" dirty="0">
                  <a:solidFill>
                    <a:srgbClr val="0070C0"/>
                  </a:solidFill>
                  <a:latin typeface="Calibri" pitchFamily="34" charset="0"/>
                  <a:cs typeface="Calibri" pitchFamily="34" charset="0"/>
                </a:rPr>
                <a:t>L-Abw. und </a:t>
              </a:r>
            </a:p>
            <a:p>
              <a:pPr>
                <a:defRPr/>
              </a:pPr>
              <a:r>
                <a:rPr lang="de-DE" sz="1400" dirty="0">
                  <a:solidFill>
                    <a:srgbClr val="0070C0"/>
                  </a:solidFill>
                  <a:latin typeface="Calibri" pitchFamily="34" charset="0"/>
                  <a:cs typeface="Calibri" pitchFamily="34" charset="0"/>
                </a:rPr>
                <a:t>ab-Abw.</a:t>
              </a:r>
              <a:endParaRPr lang="en-US" sz="1400" dirty="0">
                <a:solidFill>
                  <a:srgbClr val="0070C0"/>
                </a:solidFill>
                <a:latin typeface="Calibri" pitchFamily="34" charset="0"/>
                <a:cs typeface="Calibri" pitchFamily="34" charset="0"/>
              </a:endParaRPr>
            </a:p>
          </p:txBody>
        </p:sp>
        <p:sp>
          <p:nvSpPr>
            <p:cNvPr id="17422" name="Rectangular Callout 31"/>
            <p:cNvSpPr>
              <a:spLocks noChangeArrowheads="1"/>
            </p:cNvSpPr>
            <p:nvPr/>
          </p:nvSpPr>
          <p:spPr bwMode="auto">
            <a:xfrm>
              <a:off x="7236296" y="2240868"/>
              <a:ext cx="1368152" cy="648072"/>
            </a:xfrm>
            <a:prstGeom prst="wedgeRectCallout">
              <a:avLst>
                <a:gd name="adj1" fmla="val -236431"/>
                <a:gd name="adj2" fmla="val -18306"/>
              </a:avLst>
            </a:prstGeom>
            <a:noFill/>
            <a:ln w="12700">
              <a:solidFill>
                <a:srgbClr val="0070C0"/>
              </a:solidFill>
              <a:miter lim="800000"/>
              <a:headEnd/>
              <a:tailEnd/>
            </a:ln>
          </p:spPr>
          <p:txBody>
            <a:bodyPr wrap="none" anchor="ctr"/>
            <a:lstStyle/>
            <a:p>
              <a:pPr algn="ctr"/>
              <a:endParaRPr lang="en-US"/>
            </a:p>
          </p:txBody>
        </p:sp>
      </p:grpSp>
      <p:grpSp>
        <p:nvGrpSpPr>
          <p:cNvPr id="6" name="Group 29"/>
          <p:cNvGrpSpPr>
            <a:grpSpLocks/>
          </p:cNvGrpSpPr>
          <p:nvPr/>
        </p:nvGrpSpPr>
        <p:grpSpPr bwMode="auto">
          <a:xfrm>
            <a:off x="6696075" y="584200"/>
            <a:ext cx="2201863" cy="504825"/>
            <a:chOff x="6696236" y="584684"/>
            <a:chExt cx="2201560" cy="504056"/>
          </a:xfrm>
        </p:grpSpPr>
        <p:sp>
          <p:nvSpPr>
            <p:cNvPr id="13" name="TextBox 12"/>
            <p:cNvSpPr txBox="1"/>
            <p:nvPr/>
          </p:nvSpPr>
          <p:spPr>
            <a:xfrm>
              <a:off x="6705760" y="603705"/>
              <a:ext cx="2192036" cy="467600"/>
            </a:xfrm>
            <a:prstGeom prst="rect">
              <a:avLst/>
            </a:prstGeom>
            <a:solidFill>
              <a:schemeClr val="bg1">
                <a:lumMod val="95000"/>
              </a:schemeClr>
            </a:solidFill>
          </p:spPr>
          <p:txBody>
            <a:bodyPr wrap="none" lIns="36000" tIns="18000" rIns="36000" bIns="18000">
              <a:spAutoFit/>
            </a:bodyPr>
            <a:lstStyle/>
            <a:p>
              <a:pPr>
                <a:defRPr/>
              </a:pPr>
              <a:r>
                <a:rPr lang="el-GR" sz="1400" dirty="0">
                  <a:solidFill>
                    <a:srgbClr val="0070C0"/>
                  </a:solidFill>
                  <a:latin typeface="Calibri" pitchFamily="34" charset="0"/>
                  <a:cs typeface="Calibri" pitchFamily="34" charset="0"/>
                </a:rPr>
                <a:t>Δ</a:t>
              </a:r>
              <a:r>
                <a:rPr lang="de-DE" sz="1400" dirty="0" err="1">
                  <a:solidFill>
                    <a:srgbClr val="0070C0"/>
                  </a:solidFill>
                  <a:latin typeface="Calibri" pitchFamily="34" charset="0"/>
                  <a:cs typeface="Calibri" pitchFamily="34" charset="0"/>
                </a:rPr>
                <a:t>E</a:t>
              </a:r>
              <a:r>
                <a:rPr lang="de-DE" sz="1400" baseline="-25000" dirty="0" err="1">
                  <a:solidFill>
                    <a:srgbClr val="0070C0"/>
                  </a:solidFill>
                  <a:latin typeface="Calibri" pitchFamily="34" charset="0"/>
                  <a:cs typeface="Calibri" pitchFamily="34" charset="0"/>
                </a:rPr>
                <a:t>ab</a:t>
              </a:r>
              <a:r>
                <a:rPr lang="de-DE" sz="1400" dirty="0">
                  <a:solidFill>
                    <a:srgbClr val="0070C0"/>
                  </a:solidFill>
                  <a:latin typeface="Calibri" pitchFamily="34" charset="0"/>
                  <a:cs typeface="Calibri" pitchFamily="34" charset="0"/>
                </a:rPr>
                <a:t> oder </a:t>
              </a:r>
              <a:r>
                <a:rPr lang="el-GR" sz="1400" dirty="0">
                  <a:solidFill>
                    <a:srgbClr val="0070C0"/>
                  </a:solidFill>
                  <a:latin typeface="Calibri" pitchFamily="34" charset="0"/>
                  <a:cs typeface="Calibri" pitchFamily="34" charset="0"/>
                </a:rPr>
                <a:t>Δ</a:t>
              </a:r>
              <a:r>
                <a:rPr lang="de-DE" sz="1400" dirty="0">
                  <a:solidFill>
                    <a:srgbClr val="0070C0"/>
                  </a:solidFill>
                  <a:latin typeface="Calibri" pitchFamily="34" charset="0"/>
                  <a:cs typeface="Calibri" pitchFamily="34" charset="0"/>
                </a:rPr>
                <a:t>E</a:t>
              </a:r>
              <a:r>
                <a:rPr lang="de-DE" sz="1400" baseline="-25000" dirty="0">
                  <a:solidFill>
                    <a:srgbClr val="0070C0"/>
                  </a:solidFill>
                  <a:latin typeface="Calibri" pitchFamily="34" charset="0"/>
                  <a:cs typeface="Calibri" pitchFamily="34" charset="0"/>
                </a:rPr>
                <a:t>00</a:t>
              </a:r>
              <a:r>
                <a:rPr lang="de-DE" sz="1400" dirty="0">
                  <a:solidFill>
                    <a:srgbClr val="0070C0"/>
                  </a:solidFill>
                  <a:latin typeface="Calibri" pitchFamily="34" charset="0"/>
                  <a:cs typeface="Calibri" pitchFamily="34" charset="0"/>
                </a:rPr>
                <a:t>;innerhalb</a:t>
              </a:r>
            </a:p>
            <a:p>
              <a:pPr>
                <a:defRPr/>
              </a:pPr>
              <a:r>
                <a:rPr lang="de-DE" sz="1400" dirty="0">
                  <a:solidFill>
                    <a:srgbClr val="0070C0"/>
                  </a:solidFill>
                  <a:latin typeface="Calibri" pitchFamily="34" charset="0"/>
                  <a:cs typeface="Calibri" pitchFamily="34" charset="0"/>
                </a:rPr>
                <a:t>Standard </a:t>
              </a:r>
              <a:r>
                <a:rPr lang="de-DE" sz="1400" dirty="0">
                  <a:solidFill>
                    <a:srgbClr val="00B050"/>
                  </a:solidFill>
                  <a:latin typeface="Calibri" pitchFamily="34" charset="0"/>
                  <a:cs typeface="Calibri" pitchFamily="34" charset="0"/>
                </a:rPr>
                <a:t>grün</a:t>
              </a:r>
              <a:r>
                <a:rPr lang="de-DE" sz="1400" dirty="0">
                  <a:solidFill>
                    <a:srgbClr val="0070C0"/>
                  </a:solidFill>
                  <a:latin typeface="Calibri" pitchFamily="34" charset="0"/>
                  <a:cs typeface="Calibri" pitchFamily="34" charset="0"/>
                </a:rPr>
                <a:t>, außerhalb </a:t>
              </a:r>
              <a:r>
                <a:rPr lang="de-DE" sz="1400" dirty="0">
                  <a:solidFill>
                    <a:srgbClr val="FF0000"/>
                  </a:solidFill>
                  <a:latin typeface="Calibri" pitchFamily="34" charset="0"/>
                  <a:cs typeface="Calibri" pitchFamily="34" charset="0"/>
                </a:rPr>
                <a:t>rot</a:t>
              </a:r>
              <a:endParaRPr lang="en-US" sz="1400" dirty="0">
                <a:solidFill>
                  <a:srgbClr val="FF0000"/>
                </a:solidFill>
                <a:latin typeface="Calibri" pitchFamily="34" charset="0"/>
                <a:cs typeface="Calibri" pitchFamily="34" charset="0"/>
              </a:endParaRPr>
            </a:p>
          </p:txBody>
        </p:sp>
        <p:sp>
          <p:nvSpPr>
            <p:cNvPr id="17420" name="Rectangular Callout 26"/>
            <p:cNvSpPr>
              <a:spLocks noChangeArrowheads="1"/>
            </p:cNvSpPr>
            <p:nvPr/>
          </p:nvSpPr>
          <p:spPr bwMode="auto">
            <a:xfrm>
              <a:off x="6696236" y="584684"/>
              <a:ext cx="2196244" cy="504056"/>
            </a:xfrm>
            <a:prstGeom prst="wedgeRectCallout">
              <a:avLst>
                <a:gd name="adj1" fmla="val -67806"/>
                <a:gd name="adj2" fmla="val 112051"/>
              </a:avLst>
            </a:prstGeom>
            <a:noFill/>
            <a:ln w="12700">
              <a:solidFill>
                <a:srgbClr val="0070C0"/>
              </a:solidFill>
              <a:miter lim="800000"/>
              <a:headEnd/>
              <a:tailEnd/>
            </a:ln>
          </p:spPr>
          <p:txBody>
            <a:bodyPr wrap="none" anchor="ctr"/>
            <a:lstStyle/>
            <a:p>
              <a:pPr algn="ctr"/>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ppt_x</p:attrName>
                                        </p:attrNameLst>
                                      </p:cBhvr>
                                      <p:tavLst>
                                        <p:tav tm="0">
                                          <p:val>
                                            <p:strVal val="#ppt_x"/>
                                          </p:val>
                                        </p:tav>
                                        <p:tav tm="100000">
                                          <p:val>
                                            <p:strVal val="#ppt_x"/>
                                          </p:val>
                                        </p:tav>
                                      </p:tavLst>
                                    </p:anim>
                                    <p:anim calcmode="lin" valueType="num">
                                      <p:cBhvr>
                                        <p:cTn id="8" dur="500" fill="hold"/>
                                        <p:tgtEl>
                                          <p:spTgt spid="7"/>
                                        </p:tgtEl>
                                        <p:attrNameLst>
                                          <p:attrName>ppt_y</p:attrName>
                                        </p:attrNameLst>
                                      </p:cBhvr>
                                      <p:tavLst>
                                        <p:tav tm="0">
                                          <p:val>
                                            <p:strVal val="#ppt_y+#ppt_h/2"/>
                                          </p:val>
                                        </p:tav>
                                        <p:tav tm="100000">
                                          <p:val>
                                            <p:strVal val="#ppt_y"/>
                                          </p:val>
                                        </p:tav>
                                      </p:tavLst>
                                    </p:anim>
                                    <p:anim calcmode="lin" valueType="num">
                                      <p:cBhvr>
                                        <p:cTn id="9" dur="500" fill="hold"/>
                                        <p:tgtEl>
                                          <p:spTgt spid="7"/>
                                        </p:tgtEl>
                                        <p:attrNameLst>
                                          <p:attrName>ppt_w</p:attrName>
                                        </p:attrNameLst>
                                      </p:cBhvr>
                                      <p:tavLst>
                                        <p:tav tm="0">
                                          <p:val>
                                            <p:strVal val="#ppt_w"/>
                                          </p:val>
                                        </p:tav>
                                        <p:tav tm="100000">
                                          <p:val>
                                            <p:strVal val="#ppt_w"/>
                                          </p:val>
                                        </p:tav>
                                      </p:tavLst>
                                    </p:anim>
                                    <p:anim calcmode="lin" valueType="num">
                                      <p:cBhvr>
                                        <p:cTn id="1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11" fill="hold">
                      <p:stCondLst>
                        <p:cond delay="indefinite"/>
                      </p:stCondLst>
                      <p:childTnLst>
                        <p:par>
                          <p:cTn id="12" fill="hold">
                            <p:stCondLst>
                              <p:cond delay="0"/>
                            </p:stCondLst>
                            <p:childTnLst>
                              <p:par>
                                <p:cTn id="13" presetID="17"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ppt_x</p:attrName>
                                        </p:attrNameLst>
                                      </p:cBhvr>
                                      <p:tavLst>
                                        <p:tav tm="0">
                                          <p:val>
                                            <p:strVal val="#ppt_x"/>
                                          </p:val>
                                        </p:tav>
                                        <p:tav tm="100000">
                                          <p:val>
                                            <p:strVal val="#ppt_x"/>
                                          </p:val>
                                        </p:tav>
                                      </p:tavLst>
                                    </p:anim>
                                    <p:anim calcmode="lin" valueType="num">
                                      <p:cBhvr>
                                        <p:cTn id="16" dur="500" fill="hold"/>
                                        <p:tgtEl>
                                          <p:spTgt spid="6"/>
                                        </p:tgtEl>
                                        <p:attrNameLst>
                                          <p:attrName>ppt_y</p:attrName>
                                        </p:attrNameLst>
                                      </p:cBhvr>
                                      <p:tavLst>
                                        <p:tav tm="0">
                                          <p:val>
                                            <p:strVal val="#ppt_y-#ppt_h/2"/>
                                          </p:val>
                                        </p:tav>
                                        <p:tav tm="100000">
                                          <p:val>
                                            <p:strVal val="#ppt_y"/>
                                          </p:val>
                                        </p:tav>
                                      </p:tavLst>
                                    </p:anim>
                                    <p:anim calcmode="lin" valueType="num">
                                      <p:cBhvr>
                                        <p:cTn id="17" dur="500" fill="hold"/>
                                        <p:tgtEl>
                                          <p:spTgt spid="6"/>
                                        </p:tgtEl>
                                        <p:attrNameLst>
                                          <p:attrName>ppt_w</p:attrName>
                                        </p:attrNameLst>
                                      </p:cBhvr>
                                      <p:tavLst>
                                        <p:tav tm="0">
                                          <p:val>
                                            <p:strVal val="#ppt_w"/>
                                          </p:val>
                                        </p:tav>
                                        <p:tav tm="100000">
                                          <p:val>
                                            <p:strVal val="#ppt_w"/>
                                          </p:val>
                                        </p:tav>
                                      </p:tavLst>
                                    </p:anim>
                                    <p:anim calcmode="lin" valueType="num">
                                      <p:cBhvr>
                                        <p:cTn id="18"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9" fill="hold">
                      <p:stCondLst>
                        <p:cond delay="indefinite"/>
                      </p:stCondLst>
                      <p:childTnLst>
                        <p:par>
                          <p:cTn id="20" fill="hold">
                            <p:stCondLst>
                              <p:cond delay="0"/>
                            </p:stCondLst>
                            <p:childTnLst>
                              <p:par>
                                <p:cTn id="21" presetID="17" presetClass="entr" presetSubtype="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500" fill="hold"/>
                                        <p:tgtEl>
                                          <p:spTgt spid="3"/>
                                        </p:tgtEl>
                                        <p:attrNameLst>
                                          <p:attrName>ppt_x</p:attrName>
                                        </p:attrNameLst>
                                      </p:cBhvr>
                                      <p:tavLst>
                                        <p:tav tm="0">
                                          <p:val>
                                            <p:strVal val="#ppt_x+#ppt_w/2"/>
                                          </p:val>
                                        </p:tav>
                                        <p:tav tm="100000">
                                          <p:val>
                                            <p:strVal val="#ppt_x"/>
                                          </p:val>
                                        </p:tav>
                                      </p:tavLst>
                                    </p:anim>
                                    <p:anim calcmode="lin" valueType="num">
                                      <p:cBhvr>
                                        <p:cTn id="24" dur="500" fill="hold"/>
                                        <p:tgtEl>
                                          <p:spTgt spid="3"/>
                                        </p:tgtEl>
                                        <p:attrNameLst>
                                          <p:attrName>ppt_y</p:attrName>
                                        </p:attrNameLst>
                                      </p:cBhvr>
                                      <p:tavLst>
                                        <p:tav tm="0">
                                          <p:val>
                                            <p:strVal val="#ppt_y"/>
                                          </p:val>
                                        </p:tav>
                                        <p:tav tm="100000">
                                          <p:val>
                                            <p:strVal val="#ppt_y"/>
                                          </p:val>
                                        </p:tav>
                                      </p:tavLst>
                                    </p:anim>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17" presetClass="entr" presetSubtype="2"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500" fill="hold"/>
                                        <p:tgtEl>
                                          <p:spTgt spid="5"/>
                                        </p:tgtEl>
                                        <p:attrNameLst>
                                          <p:attrName>ppt_x</p:attrName>
                                        </p:attrNameLst>
                                      </p:cBhvr>
                                      <p:tavLst>
                                        <p:tav tm="0">
                                          <p:val>
                                            <p:strVal val="#ppt_x+#ppt_w/2"/>
                                          </p:val>
                                        </p:tav>
                                        <p:tav tm="100000">
                                          <p:val>
                                            <p:strVal val="#ppt_x"/>
                                          </p:val>
                                        </p:tav>
                                      </p:tavLst>
                                    </p:anim>
                                    <p:anim calcmode="lin" valueType="num">
                                      <p:cBhvr>
                                        <p:cTn id="32" dur="500" fill="hold"/>
                                        <p:tgtEl>
                                          <p:spTgt spid="5"/>
                                        </p:tgtEl>
                                        <p:attrNameLst>
                                          <p:attrName>ppt_y</p:attrName>
                                        </p:attrNameLst>
                                      </p:cBhvr>
                                      <p:tavLst>
                                        <p:tav tm="0">
                                          <p:val>
                                            <p:strVal val="#ppt_y"/>
                                          </p:val>
                                        </p:tav>
                                        <p:tav tm="100000">
                                          <p:val>
                                            <p:strVal val="#ppt_y"/>
                                          </p:val>
                                        </p:tav>
                                      </p:tavLst>
                                    </p:anim>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7" presetClass="entr" presetSubtype="8" fill="hold"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p:cTn id="39" dur="500" fill="hold"/>
                                        <p:tgtEl>
                                          <p:spTgt spid="4"/>
                                        </p:tgtEl>
                                        <p:attrNameLst>
                                          <p:attrName>ppt_x</p:attrName>
                                        </p:attrNameLst>
                                      </p:cBhvr>
                                      <p:tavLst>
                                        <p:tav tm="0">
                                          <p:val>
                                            <p:strVal val="#ppt_x-#ppt_w/2"/>
                                          </p:val>
                                        </p:tav>
                                        <p:tav tm="100000">
                                          <p:val>
                                            <p:strVal val="#ppt_x"/>
                                          </p:val>
                                        </p:tav>
                                      </p:tavLst>
                                    </p:anim>
                                    <p:anim calcmode="lin" valueType="num">
                                      <p:cBhvr>
                                        <p:cTn id="40" dur="500" fill="hold"/>
                                        <p:tgtEl>
                                          <p:spTgt spid="4"/>
                                        </p:tgtEl>
                                        <p:attrNameLst>
                                          <p:attrName>ppt_y</p:attrName>
                                        </p:attrNameLst>
                                      </p:cBhvr>
                                      <p:tavLst>
                                        <p:tav tm="0">
                                          <p:val>
                                            <p:strVal val="#ppt_y"/>
                                          </p:val>
                                        </p:tav>
                                        <p:tav tm="100000">
                                          <p:val>
                                            <p:strVal val="#ppt_y"/>
                                          </p:val>
                                        </p:tav>
                                      </p:tavLst>
                                    </p:anim>
                                    <p:anim calcmode="lin" valueType="num">
                                      <p:cBhvr>
                                        <p:cTn id="41" dur="500" fill="hold"/>
                                        <p:tgtEl>
                                          <p:spTgt spid="4"/>
                                        </p:tgtEl>
                                        <p:attrNameLst>
                                          <p:attrName>ppt_w</p:attrName>
                                        </p:attrNameLst>
                                      </p:cBhvr>
                                      <p:tavLst>
                                        <p:tav tm="0">
                                          <p:val>
                                            <p:fltVal val="0"/>
                                          </p:val>
                                        </p:tav>
                                        <p:tav tm="100000">
                                          <p:val>
                                            <p:strVal val="#ppt_w"/>
                                          </p:val>
                                        </p:tav>
                                      </p:tavLst>
                                    </p:anim>
                                    <p:anim calcmode="lin" valueType="num">
                                      <p:cBhvr>
                                        <p:cTn id="42"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17" presetClass="entr" presetSubtype="2" fill="hold" nodeType="clickEffect">
                                  <p:stCondLst>
                                    <p:cond delay="0"/>
                                  </p:stCondLst>
                                  <p:childTnLst>
                                    <p:set>
                                      <p:cBhvr>
                                        <p:cTn id="46" dur="1" fill="hold">
                                          <p:stCondLst>
                                            <p:cond delay="0"/>
                                          </p:stCondLst>
                                        </p:cTn>
                                        <p:tgtEl>
                                          <p:spTgt spid="2"/>
                                        </p:tgtEl>
                                        <p:attrNameLst>
                                          <p:attrName>style.visibility</p:attrName>
                                        </p:attrNameLst>
                                      </p:cBhvr>
                                      <p:to>
                                        <p:strVal val="visible"/>
                                      </p:to>
                                    </p:set>
                                    <p:anim calcmode="lin" valueType="num">
                                      <p:cBhvr>
                                        <p:cTn id="47" dur="500" fill="hold"/>
                                        <p:tgtEl>
                                          <p:spTgt spid="2"/>
                                        </p:tgtEl>
                                        <p:attrNameLst>
                                          <p:attrName>ppt_x</p:attrName>
                                        </p:attrNameLst>
                                      </p:cBhvr>
                                      <p:tavLst>
                                        <p:tav tm="0">
                                          <p:val>
                                            <p:strVal val="#ppt_x+#ppt_w/2"/>
                                          </p:val>
                                        </p:tav>
                                        <p:tav tm="100000">
                                          <p:val>
                                            <p:strVal val="#ppt_x"/>
                                          </p:val>
                                        </p:tav>
                                      </p:tavLst>
                                    </p:anim>
                                    <p:anim calcmode="lin" valueType="num">
                                      <p:cBhvr>
                                        <p:cTn id="48" dur="500" fill="hold"/>
                                        <p:tgtEl>
                                          <p:spTgt spid="2"/>
                                        </p:tgtEl>
                                        <p:attrNameLst>
                                          <p:attrName>ppt_y</p:attrName>
                                        </p:attrNameLst>
                                      </p:cBhvr>
                                      <p:tavLst>
                                        <p:tav tm="0">
                                          <p:val>
                                            <p:strVal val="#ppt_y"/>
                                          </p:val>
                                        </p:tav>
                                        <p:tav tm="100000">
                                          <p:val>
                                            <p:strVal val="#ppt_y"/>
                                          </p:val>
                                        </p:tav>
                                      </p:tavLst>
                                    </p:anim>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6"/>
          <p:cNvSpPr>
            <a:spLocks noGrp="1"/>
          </p:cNvSpPr>
          <p:nvPr>
            <p:ph type="title"/>
          </p:nvPr>
        </p:nvSpPr>
        <p:spPr>
          <a:xfrm>
            <a:off x="457200" y="784225"/>
            <a:ext cx="8229600" cy="615950"/>
          </a:xfrm>
        </p:spPr>
        <p:txBody>
          <a:bodyPr/>
          <a:lstStyle/>
          <a:p>
            <a:r>
              <a:rPr lang="en-US" smtClean="0"/>
              <a:t>Agenda</a:t>
            </a:r>
          </a:p>
        </p:txBody>
      </p:sp>
      <p:sp>
        <p:nvSpPr>
          <p:cNvPr id="24578" name="Textplatzhalter 3"/>
          <p:cNvSpPr>
            <a:spLocks noGrp="1"/>
          </p:cNvSpPr>
          <p:nvPr>
            <p:ph type="body" sz="quarter" idx="12"/>
          </p:nvPr>
        </p:nvSpPr>
        <p:spPr>
          <a:xfrm>
            <a:off x="457200" y="1928813"/>
            <a:ext cx="8229600" cy="4262437"/>
          </a:xfrm>
        </p:spPr>
        <p:txBody>
          <a:bodyPr/>
          <a:lstStyle/>
          <a:p>
            <a:pPr>
              <a:buFont typeface="Arial" pitchFamily="34" charset="0"/>
              <a:buAutoNum type="arabicPeriod"/>
            </a:pPr>
            <a:r>
              <a:rPr lang="en-US" dirty="0" smtClean="0">
                <a:solidFill>
                  <a:schemeClr val="bg1">
                    <a:lumMod val="75000"/>
                  </a:schemeClr>
                </a:solidFill>
              </a:rPr>
              <a:t>Ersatz von </a:t>
            </a:r>
            <a:r>
              <a:rPr lang="en-US" dirty="0" err="1" smtClean="0">
                <a:solidFill>
                  <a:schemeClr val="bg1">
                    <a:lumMod val="75000"/>
                  </a:schemeClr>
                </a:solidFill>
              </a:rPr>
              <a:t>Sonderfarben</a:t>
            </a:r>
            <a:r>
              <a:rPr lang="en-US" dirty="0" smtClean="0">
                <a:solidFill>
                  <a:schemeClr val="bg1">
                    <a:lumMod val="75000"/>
                  </a:schemeClr>
                </a:solidFill>
              </a:rPr>
              <a:t> </a:t>
            </a:r>
            <a:r>
              <a:rPr lang="en-US" dirty="0" err="1" smtClean="0">
                <a:solidFill>
                  <a:schemeClr val="bg1">
                    <a:lumMod val="75000"/>
                  </a:schemeClr>
                </a:solidFill>
              </a:rPr>
              <a:t>durch</a:t>
            </a:r>
            <a:r>
              <a:rPr lang="en-US" dirty="0" smtClean="0">
                <a:solidFill>
                  <a:schemeClr val="bg1">
                    <a:lumMod val="75000"/>
                  </a:schemeClr>
                </a:solidFill>
              </a:rPr>
              <a:t> Multicolor </a:t>
            </a:r>
            <a:r>
              <a:rPr lang="en-US" dirty="0" err="1" smtClean="0">
                <a:solidFill>
                  <a:schemeClr val="bg1">
                    <a:lumMod val="75000"/>
                  </a:schemeClr>
                </a:solidFill>
              </a:rPr>
              <a:t>Druck</a:t>
            </a:r>
            <a:r>
              <a:rPr lang="en-US" dirty="0" smtClean="0">
                <a:solidFill>
                  <a:schemeClr val="bg1">
                    <a:lumMod val="75000"/>
                  </a:schemeClr>
                </a:solidFill>
              </a:rPr>
              <a:t>– Prinect Multicolor Toolset</a:t>
            </a:r>
          </a:p>
          <a:p>
            <a:pPr lvl="1">
              <a:buFont typeface="Arial" pitchFamily="34" charset="0"/>
              <a:buAutoNum type="arabicPeriod"/>
            </a:pPr>
            <a:r>
              <a:rPr lang="en-US" dirty="0" err="1" smtClean="0">
                <a:solidFill>
                  <a:schemeClr val="bg1">
                    <a:lumMod val="75000"/>
                  </a:schemeClr>
                </a:solidFill>
              </a:rPr>
              <a:t>Einleitung</a:t>
            </a:r>
            <a:r>
              <a:rPr lang="en-US" dirty="0" smtClean="0">
                <a:solidFill>
                  <a:schemeClr val="bg1">
                    <a:lumMod val="75000"/>
                  </a:schemeClr>
                </a:solidFill>
              </a:rPr>
              <a:t> . .</a:t>
            </a:r>
          </a:p>
          <a:p>
            <a:pPr lvl="1">
              <a:buFont typeface="Arial" pitchFamily="34" charset="0"/>
              <a:buAutoNum type="arabicPeriod"/>
            </a:pPr>
            <a:r>
              <a:rPr lang="en-US" dirty="0" smtClean="0">
                <a:solidFill>
                  <a:schemeClr val="bg1">
                    <a:lumMod val="75000"/>
                  </a:schemeClr>
                </a:solidFill>
              </a:rPr>
              <a:t>Live Demo . . . </a:t>
            </a:r>
          </a:p>
          <a:p>
            <a:pPr lvl="1">
              <a:buFont typeface="Arial" pitchFamily="34" charset="0"/>
              <a:buAutoNum type="arabicPeriod"/>
            </a:pPr>
            <a:r>
              <a:rPr lang="en-US" dirty="0" err="1" smtClean="0">
                <a:solidFill>
                  <a:schemeClr val="bg1">
                    <a:lumMod val="75000"/>
                  </a:schemeClr>
                </a:solidFill>
              </a:rPr>
              <a:t>Ergebnisse</a:t>
            </a:r>
            <a:endParaRPr lang="en-US" dirty="0" smtClean="0">
              <a:solidFill>
                <a:schemeClr val="bg1">
                  <a:lumMod val="75000"/>
                </a:schemeClr>
              </a:solidFill>
            </a:endParaRPr>
          </a:p>
          <a:p>
            <a:pPr>
              <a:buFont typeface="Arial" pitchFamily="34" charset="0"/>
              <a:buAutoNum type="arabicPeriod"/>
            </a:pPr>
            <a:r>
              <a:rPr lang="en-US" b="1" dirty="0" err="1" smtClean="0">
                <a:solidFill>
                  <a:schemeClr val="bg1">
                    <a:lumMod val="75000"/>
                  </a:schemeClr>
                </a:solidFill>
              </a:rPr>
              <a:t>Neue</a:t>
            </a:r>
            <a:r>
              <a:rPr lang="en-US" b="1" dirty="0" smtClean="0">
                <a:solidFill>
                  <a:schemeClr val="bg1">
                    <a:lumMod val="75000"/>
                  </a:schemeClr>
                </a:solidFill>
              </a:rPr>
              <a:t> </a:t>
            </a:r>
            <a:r>
              <a:rPr lang="en-US" b="1" dirty="0" err="1" smtClean="0">
                <a:solidFill>
                  <a:schemeClr val="bg1">
                    <a:lumMod val="75000"/>
                  </a:schemeClr>
                </a:solidFill>
              </a:rPr>
              <a:t>Funktionen</a:t>
            </a:r>
            <a:r>
              <a:rPr lang="en-US" b="1" dirty="0" smtClean="0">
                <a:solidFill>
                  <a:schemeClr val="bg1">
                    <a:lumMod val="75000"/>
                  </a:schemeClr>
                </a:solidFill>
              </a:rPr>
              <a:t> </a:t>
            </a:r>
            <a:r>
              <a:rPr lang="en-US" b="1" dirty="0" err="1" smtClean="0">
                <a:solidFill>
                  <a:schemeClr val="bg1">
                    <a:lumMod val="75000"/>
                  </a:schemeClr>
                </a:solidFill>
              </a:rPr>
              <a:t>der</a:t>
            </a:r>
            <a:r>
              <a:rPr lang="en-US" b="1" dirty="0" smtClean="0">
                <a:solidFill>
                  <a:schemeClr val="bg1">
                    <a:lumMod val="75000"/>
                  </a:schemeClr>
                </a:solidFill>
              </a:rPr>
              <a:t> Prinect Color Toolbox 2013</a:t>
            </a:r>
          </a:p>
          <a:p>
            <a:pPr>
              <a:buFont typeface="Arial" pitchFamily="34" charset="0"/>
              <a:buAutoNum type="arabicPeriod"/>
            </a:pPr>
            <a:r>
              <a:rPr lang="en-US" dirty="0" smtClean="0"/>
              <a:t>Smart </a:t>
            </a:r>
            <a:r>
              <a:rPr lang="en-US" dirty="0" err="1" smtClean="0"/>
              <a:t>Printcheck</a:t>
            </a:r>
            <a:r>
              <a:rPr lang="en-US" dirty="0" smtClean="0"/>
              <a:t> </a:t>
            </a:r>
            <a:r>
              <a:rPr lang="en-US" dirty="0" err="1" smtClean="0"/>
              <a:t>für</a:t>
            </a:r>
            <a:r>
              <a:rPr lang="en-US" dirty="0" smtClean="0"/>
              <a:t> die </a:t>
            </a:r>
            <a:r>
              <a:rPr lang="en-US" dirty="0" err="1" smtClean="0"/>
              <a:t>schnelle</a:t>
            </a:r>
            <a:r>
              <a:rPr lang="en-US" dirty="0" smtClean="0"/>
              <a:t> und </a:t>
            </a:r>
            <a:r>
              <a:rPr lang="en-US" dirty="0" err="1" smtClean="0"/>
              <a:t>einfache</a:t>
            </a:r>
            <a:r>
              <a:rPr lang="en-US" dirty="0" smtClean="0"/>
              <a:t> </a:t>
            </a:r>
            <a:r>
              <a:rPr lang="en-US" dirty="0" err="1" smtClean="0"/>
              <a:t>Prozesskontrolle</a:t>
            </a:r>
            <a:endParaRPr lang="en-US" dirty="0" smtClean="0"/>
          </a:p>
          <a:p>
            <a:pPr lvl="1">
              <a:buFont typeface="Arial" pitchFamily="34" charset="0"/>
              <a:buAutoNum type="arabicPeriod"/>
            </a:pPr>
            <a:r>
              <a:rPr lang="en-US" dirty="0" err="1" smtClean="0"/>
              <a:t>Kurzbeschreibung</a:t>
            </a:r>
            <a:endParaRPr lang="en-US" dirty="0" smtClean="0"/>
          </a:p>
          <a:p>
            <a:pPr lvl="1">
              <a:buFont typeface="Arial" pitchFamily="34" charset="0"/>
              <a:buAutoNum type="arabicPeriod"/>
            </a:pPr>
            <a:r>
              <a:rPr lang="en-US" dirty="0" smtClean="0"/>
              <a:t>Live Demo</a:t>
            </a:r>
          </a:p>
          <a:p>
            <a:pPr>
              <a:buFont typeface="Arial" pitchFamily="34" charset="0"/>
              <a:buAutoNum type="arabicPeriod"/>
            </a:pPr>
            <a:r>
              <a:rPr lang="en-US" dirty="0" smtClean="0">
                <a:solidFill>
                  <a:schemeClr val="bg1">
                    <a:lumMod val="75000"/>
                  </a:schemeClr>
                </a:solidFill>
              </a:rPr>
              <a:t>Q&amp;A</a:t>
            </a:r>
          </a:p>
          <a:p>
            <a:pPr lvl="1"/>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p:cNvSpPr/>
          <p:nvPr/>
        </p:nvSpPr>
        <p:spPr bwMode="auto">
          <a:xfrm>
            <a:off x="251520" y="4149080"/>
            <a:ext cx="8712968" cy="158417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sp>
        <p:nvSpPr>
          <p:cNvPr id="6" name="Rechteck 5"/>
          <p:cNvSpPr/>
          <p:nvPr/>
        </p:nvSpPr>
        <p:spPr bwMode="auto">
          <a:xfrm>
            <a:off x="251520" y="1772816"/>
            <a:ext cx="8712968" cy="2304256"/>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sp>
        <p:nvSpPr>
          <p:cNvPr id="21506" name="Titel 1"/>
          <p:cNvSpPr>
            <a:spLocks noGrp="1"/>
          </p:cNvSpPr>
          <p:nvPr>
            <p:ph type="title"/>
          </p:nvPr>
        </p:nvSpPr>
        <p:spPr>
          <a:xfrm>
            <a:off x="395536" y="620688"/>
            <a:ext cx="8229600" cy="615950"/>
          </a:xfrm>
        </p:spPr>
        <p:txBody>
          <a:bodyPr/>
          <a:lstStyle/>
          <a:p>
            <a:r>
              <a:rPr lang="de-DE" dirty="0" smtClean="0">
                <a:latin typeface="Arial" charset="0"/>
                <a:cs typeface="Arial" charset="0"/>
              </a:rPr>
              <a:t>3 unterschiedliche Anwendungen mit Prinect Multicolor</a:t>
            </a:r>
            <a:endParaRPr lang="en-US" dirty="0" smtClean="0">
              <a:latin typeface="Arial" charset="0"/>
              <a:cs typeface="Arial" charset="0"/>
            </a:endParaRPr>
          </a:p>
        </p:txBody>
      </p:sp>
      <p:sp>
        <p:nvSpPr>
          <p:cNvPr id="3" name="Inhaltsplatzhalter 2"/>
          <p:cNvSpPr>
            <a:spLocks noGrp="1"/>
          </p:cNvSpPr>
          <p:nvPr>
            <p:ph sz="quarter" idx="13"/>
          </p:nvPr>
        </p:nvSpPr>
        <p:spPr>
          <a:xfrm>
            <a:off x="611560" y="2132856"/>
            <a:ext cx="8064896" cy="3168352"/>
          </a:xfrm>
        </p:spPr>
        <p:txBody>
          <a:bodyPr/>
          <a:lstStyle/>
          <a:p>
            <a:pPr marL="374650" indent="-342900">
              <a:buFont typeface="Arial" pitchFamily="34" charset="0"/>
              <a:buAutoNum type="arabicPeriod"/>
              <a:defRPr/>
            </a:pPr>
            <a:r>
              <a:rPr lang="de-DE" sz="1800" dirty="0" smtClean="0">
                <a:solidFill>
                  <a:schemeClr val="tx1"/>
                </a:solidFill>
              </a:rPr>
              <a:t>Bilder farbiger drucken</a:t>
            </a:r>
            <a:endParaRPr sz="1800" dirty="0">
              <a:solidFill>
                <a:schemeClr val="tx1"/>
              </a:solidFill>
            </a:endParaRPr>
          </a:p>
          <a:p>
            <a:pPr marL="822325" lvl="1" indent="-342900">
              <a:buFont typeface="+mj-lt"/>
              <a:buAutoNum type="alphaLcParenR"/>
              <a:defRPr/>
            </a:pPr>
            <a:r>
              <a:rPr lang="de-DE" sz="1800" dirty="0" smtClean="0"/>
              <a:t>Erweiterung des Farbraums auf </a:t>
            </a:r>
            <a:r>
              <a:rPr lang="de-DE" sz="1800" dirty="0" err="1" smtClean="0"/>
              <a:t>ungestrichenem</a:t>
            </a:r>
            <a:r>
              <a:rPr lang="de-DE" sz="1800" dirty="0" smtClean="0"/>
              <a:t> Papier</a:t>
            </a:r>
            <a:endParaRPr sz="1800" dirty="0"/>
          </a:p>
          <a:p>
            <a:pPr marL="822325" lvl="1" indent="-342900">
              <a:buFont typeface="+mj-lt"/>
              <a:buAutoNum type="alphaLcParenR"/>
              <a:defRPr/>
            </a:pPr>
            <a:r>
              <a:rPr lang="de-DE" sz="1800" dirty="0" smtClean="0"/>
              <a:t>Erweiterung des Farbraums auf gestrichenem Papier</a:t>
            </a:r>
            <a:r>
              <a:rPr sz="1800" dirty="0" smtClean="0"/>
              <a:t/>
            </a:r>
            <a:br>
              <a:rPr sz="1800" dirty="0" smtClean="0"/>
            </a:br>
            <a:endParaRPr sz="1800" dirty="0"/>
          </a:p>
          <a:p>
            <a:pPr marL="31750" indent="0">
              <a:buFont typeface="Arial" pitchFamily="34" charset="0"/>
              <a:buNone/>
              <a:defRPr/>
            </a:pPr>
            <a:r>
              <a:rPr sz="1800" dirty="0">
                <a:solidFill>
                  <a:schemeClr val="tx1"/>
                </a:solidFill>
              </a:rPr>
              <a:t>2. </a:t>
            </a:r>
            <a:r>
              <a:rPr lang="de-DE" sz="1800" dirty="0" smtClean="0">
                <a:solidFill>
                  <a:schemeClr val="tx1"/>
                </a:solidFill>
              </a:rPr>
              <a:t>Ersatz einzelner Prozessfarben durch Sonderfarben</a:t>
            </a:r>
            <a:r>
              <a:rPr sz="1800" dirty="0" smtClean="0"/>
              <a:t/>
            </a:r>
            <a:br>
              <a:rPr sz="1800" dirty="0" smtClean="0"/>
            </a:br>
            <a:r>
              <a:rPr sz="1800" dirty="0" smtClean="0"/>
              <a:t/>
            </a:r>
            <a:br>
              <a:rPr sz="1800" dirty="0" smtClean="0"/>
            </a:br>
            <a:r>
              <a:rPr sz="1800" dirty="0" smtClean="0"/>
              <a:t/>
            </a:r>
            <a:br>
              <a:rPr sz="1800" dirty="0" smtClean="0"/>
            </a:br>
            <a:endParaRPr sz="1800" dirty="0"/>
          </a:p>
          <a:p>
            <a:pPr marL="31750" indent="0">
              <a:buFont typeface="Arial" pitchFamily="34" charset="0"/>
              <a:buNone/>
              <a:defRPr/>
            </a:pPr>
            <a:r>
              <a:rPr sz="1800" dirty="0">
                <a:solidFill>
                  <a:schemeClr val="tx1"/>
                </a:solidFill>
              </a:rPr>
              <a:t>3. </a:t>
            </a:r>
            <a:r>
              <a:rPr lang="de-DE" sz="1800" dirty="0" smtClean="0">
                <a:solidFill>
                  <a:schemeClr val="tx1"/>
                </a:solidFill>
              </a:rPr>
              <a:t>Ersatz von Sonderfarben durch Multicolor</a:t>
            </a:r>
            <a:r>
              <a:rPr sz="1800" dirty="0" smtClean="0">
                <a:solidFill>
                  <a:schemeClr val="tx1"/>
                </a:solidFill>
              </a:rPr>
              <a:t>.</a:t>
            </a:r>
          </a:p>
          <a:p>
            <a:pPr marL="31750" indent="0">
              <a:buFont typeface="Arial" pitchFamily="34" charset="0"/>
              <a:buNone/>
              <a:defRPr/>
            </a:pPr>
            <a:r>
              <a:rPr lang="de-DE" sz="1800" dirty="0" smtClean="0">
                <a:solidFill>
                  <a:schemeClr val="tx1"/>
                </a:solidFill>
              </a:rPr>
              <a:t>Neues Produkt</a:t>
            </a:r>
            <a:r>
              <a:rPr sz="1800" dirty="0" smtClean="0">
                <a:solidFill>
                  <a:schemeClr val="tx1"/>
                </a:solidFill>
              </a:rPr>
              <a:t>: </a:t>
            </a:r>
            <a:r>
              <a:rPr sz="1800" b="1" dirty="0" smtClean="0">
                <a:solidFill>
                  <a:schemeClr val="tx1"/>
                </a:solidFill>
              </a:rPr>
              <a:t>Prinect Multicolor Toolset</a:t>
            </a:r>
            <a:endParaRPr lang="en-US" sz="1800" b="1"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mph" presetSubtype="0" nodeType="withEffect">
                                  <p:stCondLst>
                                    <p:cond delay="0"/>
                                  </p:stCondLst>
                                  <p:childTnLst>
                                    <p:set>
                                      <p:cBhvr rctx="PPT">
                                        <p:cTn id="6" dur="indefinite"/>
                                        <p:tgtEl>
                                          <p:spTgt spid="3">
                                            <p:txEl>
                                              <p:pRg st="1" end="1"/>
                                            </p:txEl>
                                          </p:spTgt>
                                        </p:tgtEl>
                                        <p:attrNameLst>
                                          <p:attrName>style.opacity</p:attrName>
                                        </p:attrNameLst>
                                      </p:cBhvr>
                                      <p:to>
                                        <p:strVal val="0.25"/>
                                      </p:to>
                                    </p:set>
                                    <p:animEffect filter="image" prLst="opacity: 0.25">
                                      <p:cBhvr rctx="IE">
                                        <p:cTn id="7" dur="indefinite"/>
                                        <p:tgtEl>
                                          <p:spTgt spid="3">
                                            <p:txEl>
                                              <p:pRg st="1" end="1"/>
                                            </p:txEl>
                                          </p:spTgt>
                                        </p:tgtEl>
                                      </p:cBhvr>
                                    </p:animEffect>
                                  </p:childTnLst>
                                </p:cTn>
                              </p:par>
                              <p:par>
                                <p:cTn id="8" presetID="9" presetClass="emph" presetSubtype="0" nodeType="withEffect">
                                  <p:stCondLst>
                                    <p:cond delay="0"/>
                                  </p:stCondLst>
                                  <p:childTnLst>
                                    <p:set>
                                      <p:cBhvr rctx="PPT">
                                        <p:cTn id="9" dur="indefinite"/>
                                        <p:tgtEl>
                                          <p:spTgt spid="3">
                                            <p:txEl>
                                              <p:pRg st="3" end="3"/>
                                            </p:txEl>
                                          </p:spTgt>
                                        </p:tgtEl>
                                        <p:attrNameLst>
                                          <p:attrName>style.opacity</p:attrName>
                                        </p:attrNameLst>
                                      </p:cBhvr>
                                      <p:to>
                                        <p:strVal val="0.25"/>
                                      </p:to>
                                    </p:set>
                                    <p:animEffect filter="image" prLst="opacity: 0.25">
                                      <p:cBhvr rctx="IE">
                                        <p:cTn id="10" dur="indefinite"/>
                                        <p:tgtEl>
                                          <p:spTgt spid="3">
                                            <p:txEl>
                                              <p:pRg st="3" end="3"/>
                                            </p:txEl>
                                          </p:spTgt>
                                        </p:tgtEl>
                                      </p:cBhvr>
                                    </p:animEffect>
                                  </p:childTnLst>
                                </p:cTn>
                              </p:par>
                              <p:par>
                                <p:cTn id="11" presetID="9" presetClass="emph" presetSubtype="0" nodeType="withEffect">
                                  <p:stCondLst>
                                    <p:cond delay="0"/>
                                  </p:stCondLst>
                                  <p:childTnLst>
                                    <p:set>
                                      <p:cBhvr rctx="PPT">
                                        <p:cTn id="12" dur="indefinite"/>
                                        <p:tgtEl>
                                          <p:spTgt spid="3">
                                            <p:txEl>
                                              <p:pRg st="4" end="4"/>
                                            </p:txEl>
                                          </p:spTgt>
                                        </p:tgtEl>
                                        <p:attrNameLst>
                                          <p:attrName>style.opacity</p:attrName>
                                        </p:attrNameLst>
                                      </p:cBhvr>
                                      <p:to>
                                        <p:strVal val="0.5"/>
                                      </p:to>
                                    </p:set>
                                    <p:animEffect filter="image" prLst="opacity: 0.5">
                                      <p:cBhvr rctx="IE">
                                        <p:cTn id="13" dur="indefinite"/>
                                        <p:tgtEl>
                                          <p:spTgt spid="3">
                                            <p:txEl>
                                              <p:pRg st="4" end="4"/>
                                            </p:txEl>
                                          </p:spTgt>
                                        </p:tgtEl>
                                      </p:cBhvr>
                                    </p:animEffect>
                                  </p:childTnLst>
                                </p:cTn>
                              </p:par>
                              <p:par>
                                <p:cTn id="14" presetID="9" presetClass="emph" presetSubtype="0" nodeType="withEffect">
                                  <p:stCondLst>
                                    <p:cond delay="0"/>
                                  </p:stCondLst>
                                  <p:childTnLst>
                                    <p:set>
                                      <p:cBhvr rctx="PPT">
                                        <p:cTn id="15" dur="indefinite"/>
                                        <p:tgtEl>
                                          <p:spTgt spid="3">
                                            <p:txEl>
                                              <p:pRg st="5" end="5"/>
                                            </p:txEl>
                                          </p:spTgt>
                                        </p:tgtEl>
                                        <p:attrNameLst>
                                          <p:attrName>style.opacity</p:attrName>
                                        </p:attrNameLst>
                                      </p:cBhvr>
                                      <p:to>
                                        <p:strVal val="0.5"/>
                                      </p:to>
                                    </p:set>
                                    <p:animEffect filter="image" prLst="opacity: 0.5">
                                      <p:cBhvr rctx="IE">
                                        <p:cTn id="16" dur="indefinite"/>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E:\HEIDELBERG\Veranstaltungen\Prinect-Anwendertage\2013\Ziel.jpg"/>
          <p:cNvPicPr>
            <a:picLocks noChangeAspect="1" noChangeArrowheads="1"/>
          </p:cNvPicPr>
          <p:nvPr/>
        </p:nvPicPr>
        <p:blipFill>
          <a:blip r:embed="rId2" cstate="print"/>
          <a:srcRect/>
          <a:stretch>
            <a:fillRect/>
          </a:stretch>
        </p:blipFill>
        <p:spPr bwMode="auto">
          <a:xfrm>
            <a:off x="0" y="333375"/>
            <a:ext cx="9144000" cy="6524625"/>
          </a:xfrm>
          <a:prstGeom prst="rect">
            <a:avLst/>
          </a:prstGeom>
          <a:noFill/>
          <a:ln w="9525">
            <a:noFill/>
            <a:miter lim="800000"/>
            <a:headEnd/>
            <a:tailEnd/>
          </a:ln>
        </p:spPr>
      </p:pic>
      <p:sp>
        <p:nvSpPr>
          <p:cNvPr id="18435" name="Titel 1"/>
          <p:cNvSpPr>
            <a:spLocks noGrp="1"/>
          </p:cNvSpPr>
          <p:nvPr>
            <p:ph type="title"/>
          </p:nvPr>
        </p:nvSpPr>
        <p:spPr>
          <a:xfrm>
            <a:off x="142875" y="692150"/>
            <a:ext cx="9144000" cy="996950"/>
          </a:xfrm>
        </p:spPr>
        <p:txBody>
          <a:bodyPr/>
          <a:lstStyle/>
          <a:p>
            <a:pPr eaLnBrk="1" hangingPunct="1"/>
            <a:r>
              <a:rPr lang="de-DE" smtClean="0"/>
              <a:t>Neues Produkt: Smart Printcheck</a:t>
            </a:r>
            <a:br>
              <a:rPr lang="de-DE" smtClean="0"/>
            </a:br>
            <a:r>
              <a:rPr lang="de-DE" smtClean="0"/>
              <a:t>Für die einfache und schnelle Prozesskontrolle</a:t>
            </a:r>
          </a:p>
        </p:txBody>
      </p:sp>
      <p:sp>
        <p:nvSpPr>
          <p:cNvPr id="18436" name="Foliennummernplatzhalter 4"/>
          <p:cNvSpPr>
            <a:spLocks noGrp="1"/>
          </p:cNvSpPr>
          <p:nvPr>
            <p:ph type="sldNum" sz="quarter" idx="11"/>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endParaRPr lang="en-US" smtClean="0"/>
          </a:p>
        </p:txBody>
      </p:sp>
      <p:sp>
        <p:nvSpPr>
          <p:cNvPr id="6" name="Textfeld 5"/>
          <p:cNvSpPr txBox="1"/>
          <p:nvPr/>
        </p:nvSpPr>
        <p:spPr>
          <a:xfrm>
            <a:off x="4968044" y="5121188"/>
            <a:ext cx="3744416" cy="1200329"/>
          </a:xfrm>
          <a:prstGeom prst="rect">
            <a:avLst/>
          </a:prstGeom>
          <a:scene3d>
            <a:camera prst="orthographicFront">
              <a:rot lat="0" lon="0" rev="0"/>
            </a:camera>
            <a:lightRig rig="threePt" dir="t">
              <a:rot lat="0" lon="0" rev="1200000"/>
            </a:lightRig>
          </a:scene3d>
        </p:spPr>
        <p:style>
          <a:lnRef idx="0">
            <a:schemeClr val="accent2"/>
          </a:lnRef>
          <a:fillRef idx="3">
            <a:schemeClr val="accent2"/>
          </a:fillRef>
          <a:effectRef idx="3">
            <a:schemeClr val="accent2"/>
          </a:effectRef>
          <a:fontRef idx="minor">
            <a:schemeClr val="lt1"/>
          </a:fontRef>
        </p:style>
        <p:txBody>
          <a:bodyPr>
            <a:spAutoFit/>
          </a:bodyPr>
          <a:lstStyle/>
          <a:p>
            <a:pPr>
              <a:buFont typeface="Arial" pitchFamily="34" charset="0"/>
              <a:buChar char="•"/>
              <a:defRPr/>
            </a:pPr>
            <a:r>
              <a:rPr lang="de-DE" sz="2400" dirty="0"/>
              <a:t>Einfache Bedienung</a:t>
            </a:r>
          </a:p>
          <a:p>
            <a:pPr>
              <a:buFont typeface="Arial" pitchFamily="34" charset="0"/>
              <a:buChar char="•"/>
              <a:defRPr/>
            </a:pPr>
            <a:r>
              <a:rPr lang="de-DE" sz="2400" dirty="0"/>
              <a:t>Wenig Schulung</a:t>
            </a:r>
          </a:p>
          <a:p>
            <a:pPr>
              <a:buFont typeface="Arial" pitchFamily="34" charset="0"/>
              <a:buChar char="•"/>
              <a:defRPr/>
            </a:pPr>
            <a:r>
              <a:rPr lang="de-DE" sz="2400" dirty="0"/>
              <a:t>Sehr attraktiver Preis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5" name="Titel 42"/>
          <p:cNvSpPr>
            <a:spLocks noGrp="1"/>
          </p:cNvSpPr>
          <p:nvPr>
            <p:ph type="title"/>
          </p:nvPr>
        </p:nvSpPr>
        <p:spPr>
          <a:xfrm>
            <a:off x="323528" y="476672"/>
            <a:ext cx="8229600" cy="996950"/>
          </a:xfrm>
        </p:spPr>
        <p:txBody>
          <a:bodyPr/>
          <a:lstStyle/>
          <a:p>
            <a:r>
              <a:rPr lang="en-US" dirty="0" err="1" smtClean="0"/>
              <a:t>Neu</a:t>
            </a:r>
            <a:r>
              <a:rPr lang="en-US" dirty="0" smtClean="0"/>
              <a:t>: Smart </a:t>
            </a:r>
            <a:r>
              <a:rPr lang="en-US" dirty="0" err="1" smtClean="0"/>
              <a:t>Printcheck</a:t>
            </a:r>
            <a:r>
              <a:rPr lang="en-US" dirty="0" smtClean="0"/>
              <a:t> </a:t>
            </a:r>
            <a:r>
              <a:rPr lang="en-US" dirty="0" err="1" smtClean="0"/>
              <a:t>für</a:t>
            </a:r>
            <a:r>
              <a:rPr lang="en-US" dirty="0" smtClean="0"/>
              <a:t> die </a:t>
            </a:r>
            <a:r>
              <a:rPr lang="en-US" dirty="0" err="1" smtClean="0"/>
              <a:t>einfache</a:t>
            </a:r>
            <a:r>
              <a:rPr lang="en-US" dirty="0" smtClean="0"/>
              <a:t> </a:t>
            </a:r>
            <a:r>
              <a:rPr lang="en-US" dirty="0" err="1" smtClean="0"/>
              <a:t>Prozesskontrolle</a:t>
            </a:r>
            <a:endParaRPr lang="en-US" dirty="0" smtClean="0"/>
          </a:p>
        </p:txBody>
      </p:sp>
      <p:grpSp>
        <p:nvGrpSpPr>
          <p:cNvPr id="2" name="Gruppieren 53"/>
          <p:cNvGrpSpPr/>
          <p:nvPr/>
        </p:nvGrpSpPr>
        <p:grpSpPr>
          <a:xfrm>
            <a:off x="0" y="1124744"/>
            <a:ext cx="9684568" cy="6264696"/>
            <a:chOff x="0" y="1124744"/>
            <a:chExt cx="9684568" cy="6264696"/>
          </a:xfrm>
        </p:grpSpPr>
        <p:sp>
          <p:nvSpPr>
            <p:cNvPr id="58" name="Rechteck 57"/>
            <p:cNvSpPr/>
            <p:nvPr/>
          </p:nvSpPr>
          <p:spPr bwMode="auto">
            <a:xfrm>
              <a:off x="0" y="1124744"/>
              <a:ext cx="9684568" cy="6264696"/>
            </a:xfrm>
            <a:prstGeom prst="rect">
              <a:avLst/>
            </a:prstGeom>
            <a:solidFill>
              <a:schemeClr val="bg1">
                <a:lumMod val="95000"/>
              </a:schemeClr>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a:p>
          </p:txBody>
        </p:sp>
        <p:sp>
          <p:nvSpPr>
            <p:cNvPr id="59" name="Rechteck 58"/>
            <p:cNvSpPr/>
            <p:nvPr/>
          </p:nvSpPr>
          <p:spPr>
            <a:xfrm>
              <a:off x="3493293" y="5445224"/>
              <a:ext cx="3829050" cy="1296144"/>
            </a:xfrm>
            <a:prstGeom prst="rect">
              <a:avLst/>
            </a:prstGeom>
            <a:solidFill>
              <a:schemeClr val="accent3"/>
            </a:solidFill>
            <a:ln>
              <a:no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180975" indent="-180975">
                <a:defRPr/>
              </a:pPr>
              <a:r>
                <a:rPr lang="en-US" sz="1400" b="1" dirty="0">
                  <a:solidFill>
                    <a:schemeClr val="accent1"/>
                  </a:solidFill>
                </a:rPr>
                <a:t>Process Monitoring &amp; Process Adjustment</a:t>
              </a:r>
            </a:p>
            <a:p>
              <a:pPr marL="180975" indent="-180975">
                <a:defRPr/>
              </a:pPr>
              <a:r>
                <a:rPr lang="en-US" sz="1400" dirty="0">
                  <a:solidFill>
                    <a:schemeClr val="accent1"/>
                  </a:solidFill>
                </a:rPr>
                <a:t>Prinect Color Toolbox</a:t>
              </a:r>
            </a:p>
            <a:p>
              <a:pPr marL="355600" lvl="1" indent="-268288">
                <a:buSzPct val="85000"/>
                <a:buFont typeface="Wingdings" pitchFamily="2" charset="2"/>
                <a:buChar char="à"/>
                <a:defRPr/>
              </a:pPr>
              <a:r>
                <a:rPr lang="en-US" sz="1400" b="1" u="sng" dirty="0" smtClean="0">
                  <a:solidFill>
                    <a:schemeClr val="accent1"/>
                  </a:solidFill>
                </a:rPr>
                <a:t>Smart </a:t>
              </a:r>
              <a:r>
                <a:rPr lang="en-US" sz="1400" b="1" u="sng" dirty="0" err="1" smtClean="0">
                  <a:solidFill>
                    <a:schemeClr val="accent1"/>
                  </a:solidFill>
                </a:rPr>
                <a:t>Printcheck</a:t>
              </a:r>
              <a:endParaRPr lang="en-US" sz="1400" b="1" u="sng" dirty="0" smtClean="0">
                <a:solidFill>
                  <a:schemeClr val="accent1"/>
                </a:solidFill>
              </a:endParaRPr>
            </a:p>
            <a:p>
              <a:pPr marL="355600" lvl="1" indent="-268288">
                <a:buSzPct val="85000"/>
                <a:buFont typeface="Wingdings" pitchFamily="2" charset="2"/>
                <a:buChar char="à"/>
                <a:defRPr/>
              </a:pPr>
              <a:r>
                <a:rPr lang="en-US" sz="1400" dirty="0" smtClean="0">
                  <a:solidFill>
                    <a:schemeClr val="accent1"/>
                  </a:solidFill>
                </a:rPr>
                <a:t>Quality </a:t>
              </a:r>
              <a:r>
                <a:rPr lang="en-US" sz="1400" dirty="0">
                  <a:solidFill>
                    <a:schemeClr val="accent1"/>
                  </a:solidFill>
                </a:rPr>
                <a:t>Monitor</a:t>
              </a:r>
            </a:p>
            <a:p>
              <a:pPr marL="355600" lvl="1" indent="-268288">
                <a:buSzPct val="85000"/>
                <a:buFont typeface="Wingdings" pitchFamily="2" charset="2"/>
                <a:buChar char="à"/>
                <a:defRPr/>
              </a:pPr>
              <a:r>
                <a:rPr lang="en-US" sz="1400" dirty="0">
                  <a:solidFill>
                    <a:schemeClr val="accent1"/>
                  </a:solidFill>
                </a:rPr>
                <a:t>Calibration Tool</a:t>
              </a:r>
            </a:p>
            <a:p>
              <a:pPr marL="355600" lvl="1" indent="-268288">
                <a:buSzPct val="85000"/>
                <a:buFont typeface="Wingdings" pitchFamily="2" charset="2"/>
                <a:buChar char="à"/>
                <a:defRPr/>
              </a:pPr>
              <a:r>
                <a:rPr lang="en-US" sz="1400" dirty="0">
                  <a:solidFill>
                    <a:schemeClr val="accent1"/>
                  </a:solidFill>
                </a:rPr>
                <a:t>Profile Tool</a:t>
              </a:r>
            </a:p>
          </p:txBody>
        </p:sp>
        <p:sp>
          <p:nvSpPr>
            <p:cNvPr id="60" name="Rechteck 59"/>
            <p:cNvSpPr/>
            <p:nvPr/>
          </p:nvSpPr>
          <p:spPr>
            <a:xfrm>
              <a:off x="805185" y="2894013"/>
              <a:ext cx="2340694" cy="3055267"/>
            </a:xfrm>
            <a:prstGeom prst="rect">
              <a:avLst/>
            </a:prstGeom>
            <a:solidFill>
              <a:schemeClr val="accent3"/>
            </a:solidFill>
            <a:ln>
              <a:no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180975" indent="-180975">
                <a:defRPr/>
              </a:pPr>
              <a:r>
                <a:rPr lang="en-US" sz="1400" b="1" dirty="0">
                  <a:solidFill>
                    <a:schemeClr val="accent1"/>
                  </a:solidFill>
                </a:rPr>
                <a:t>ICC Profile </a:t>
              </a:r>
            </a:p>
            <a:p>
              <a:pPr marL="355600" lvl="1" indent="-268288">
                <a:buSzPct val="85000"/>
                <a:buFont typeface="Wingdings" pitchFamily="2" charset="2"/>
                <a:buChar char="à"/>
                <a:defRPr/>
              </a:pPr>
              <a:r>
                <a:rPr lang="en-US" sz="1400" dirty="0">
                  <a:solidFill>
                    <a:schemeClr val="accent1"/>
                  </a:solidFill>
                </a:rPr>
                <a:t>4,5,6,7C</a:t>
              </a:r>
            </a:p>
            <a:p>
              <a:pPr marL="355600" lvl="1" indent="-268288">
                <a:buSzPct val="85000"/>
                <a:buFont typeface="Wingdings" pitchFamily="2" charset="2"/>
                <a:buChar char="à"/>
                <a:defRPr/>
              </a:pPr>
              <a:r>
                <a:rPr lang="en-US" sz="1400" dirty="0">
                  <a:solidFill>
                    <a:schemeClr val="accent1"/>
                  </a:solidFill>
                </a:rPr>
                <a:t>Device Link</a:t>
              </a:r>
            </a:p>
            <a:p>
              <a:pPr marL="355600" lvl="1" indent="-268288">
                <a:buSzPct val="85000"/>
                <a:buFont typeface="Wingdings" pitchFamily="2" charset="2"/>
                <a:buChar char="à"/>
                <a:defRPr/>
              </a:pPr>
              <a:r>
                <a:rPr lang="en-US" sz="1400" dirty="0">
                  <a:solidFill>
                    <a:schemeClr val="accent1"/>
                  </a:solidFill>
                </a:rPr>
                <a:t>Ink Saving</a:t>
              </a:r>
            </a:p>
            <a:p>
              <a:pPr marL="180975" indent="-180975">
                <a:spcBef>
                  <a:spcPts val="600"/>
                </a:spcBef>
                <a:defRPr/>
              </a:pPr>
              <a:r>
                <a:rPr lang="en-US" sz="1400" b="1" dirty="0">
                  <a:solidFill>
                    <a:schemeClr val="accent1"/>
                  </a:solidFill>
                </a:rPr>
                <a:t>Process Calibration</a:t>
              </a:r>
            </a:p>
            <a:p>
              <a:pPr marL="180975" indent="-180975">
                <a:buSzPct val="85000"/>
                <a:buFont typeface="Wingdings" pitchFamily="2" charset="2"/>
                <a:buChar char="à"/>
                <a:defRPr/>
              </a:pPr>
              <a:r>
                <a:rPr lang="en-US" sz="1400" dirty="0">
                  <a:solidFill>
                    <a:schemeClr val="accent1"/>
                  </a:solidFill>
                </a:rPr>
                <a:t>Standard (4C)</a:t>
              </a:r>
            </a:p>
            <a:p>
              <a:pPr marL="180975" indent="-180975">
                <a:buSzPct val="85000"/>
                <a:buFont typeface="Wingdings" pitchFamily="2" charset="2"/>
                <a:buChar char="à"/>
                <a:defRPr/>
              </a:pPr>
              <a:r>
                <a:rPr lang="en-US" sz="1400" dirty="0">
                  <a:solidFill>
                    <a:schemeClr val="accent1"/>
                  </a:solidFill>
                </a:rPr>
                <a:t>Multicolor (5,6,7C)</a:t>
              </a:r>
            </a:p>
            <a:p>
              <a:pPr marL="180975" indent="-180975">
                <a:buSzPct val="85000"/>
                <a:buFont typeface="Wingdings" pitchFamily="2" charset="2"/>
                <a:buChar char="à"/>
                <a:defRPr/>
              </a:pPr>
              <a:r>
                <a:rPr lang="en-US" sz="1400" dirty="0">
                  <a:solidFill>
                    <a:schemeClr val="accent1"/>
                  </a:solidFill>
                </a:rPr>
                <a:t>Gray Balance</a:t>
              </a:r>
            </a:p>
            <a:p>
              <a:pPr marL="180975" indent="-180975">
                <a:spcBef>
                  <a:spcPts val="600"/>
                </a:spcBef>
                <a:defRPr/>
              </a:pPr>
              <a:r>
                <a:rPr lang="en-US" sz="1400" b="1" dirty="0" smtClean="0">
                  <a:solidFill>
                    <a:schemeClr val="accent1"/>
                  </a:solidFill>
                </a:rPr>
                <a:t>Quality Monitoring</a:t>
              </a:r>
            </a:p>
            <a:p>
              <a:pPr marL="180975" indent="-180975">
                <a:buSzPct val="85000"/>
                <a:buFont typeface="Wingdings" pitchFamily="2" charset="2"/>
                <a:buChar char="à"/>
                <a:defRPr/>
              </a:pPr>
              <a:r>
                <a:rPr lang="en-US" sz="1400" dirty="0" smtClean="0">
                  <a:solidFill>
                    <a:schemeClr val="accent1"/>
                  </a:solidFill>
                </a:rPr>
                <a:t>Long-Term Analysis</a:t>
              </a:r>
            </a:p>
            <a:p>
              <a:pPr marL="180975" indent="-180975">
                <a:buSzPct val="85000"/>
                <a:buFont typeface="Wingdings" pitchFamily="2" charset="2"/>
                <a:buChar char="à"/>
                <a:defRPr/>
              </a:pPr>
              <a:r>
                <a:rPr lang="en-US" sz="1400" dirty="0" smtClean="0">
                  <a:solidFill>
                    <a:schemeClr val="accent1"/>
                  </a:solidFill>
                </a:rPr>
                <a:t>Production Control</a:t>
              </a:r>
            </a:p>
            <a:p>
              <a:pPr marL="180975" indent="-180975">
                <a:spcBef>
                  <a:spcPts val="600"/>
                </a:spcBef>
                <a:defRPr/>
              </a:pPr>
              <a:r>
                <a:rPr lang="en-US" sz="1400" b="1" dirty="0" smtClean="0">
                  <a:solidFill>
                    <a:schemeClr val="accent1"/>
                  </a:solidFill>
                </a:rPr>
                <a:t>Check Process Standard</a:t>
              </a:r>
            </a:p>
            <a:p>
              <a:pPr marL="180975" indent="-180975">
                <a:buSzPct val="85000"/>
                <a:buFont typeface="Wingdings" pitchFamily="2" charset="2"/>
                <a:buChar char="à"/>
                <a:defRPr/>
              </a:pPr>
              <a:r>
                <a:rPr lang="en-US" sz="1400" b="1" dirty="0" smtClean="0">
                  <a:solidFill>
                    <a:schemeClr val="accent1"/>
                  </a:solidFill>
                </a:rPr>
                <a:t>Quality Report</a:t>
              </a:r>
              <a:endParaRPr lang="en-US" sz="1400" b="1" dirty="0">
                <a:solidFill>
                  <a:schemeClr val="accent1"/>
                </a:solidFill>
              </a:endParaRPr>
            </a:p>
            <a:p>
              <a:pPr marL="180975" indent="-180975">
                <a:buSzPct val="85000"/>
                <a:defRPr/>
              </a:pPr>
              <a:endParaRPr lang="en-US" sz="1400" dirty="0" smtClean="0">
                <a:solidFill>
                  <a:schemeClr val="accent1"/>
                </a:solidFill>
              </a:endParaRPr>
            </a:p>
            <a:p>
              <a:pPr marL="180975" indent="-180975">
                <a:buSzPct val="85000"/>
                <a:buFont typeface="Wingdings" pitchFamily="2" charset="2"/>
                <a:buChar char="à"/>
                <a:defRPr/>
              </a:pPr>
              <a:endParaRPr lang="en-US" sz="1400" dirty="0">
                <a:solidFill>
                  <a:schemeClr val="accent1"/>
                </a:solidFill>
              </a:endParaRPr>
            </a:p>
          </p:txBody>
        </p:sp>
        <p:grpSp>
          <p:nvGrpSpPr>
            <p:cNvPr id="3" name="Gruppieren 141"/>
            <p:cNvGrpSpPr/>
            <p:nvPr/>
          </p:nvGrpSpPr>
          <p:grpSpPr>
            <a:xfrm>
              <a:off x="193551" y="2996952"/>
              <a:ext cx="3456384" cy="3672408"/>
              <a:chOff x="203706" y="3390196"/>
              <a:chExt cx="3290400" cy="3092400"/>
            </a:xfrm>
            <a:effectLst>
              <a:outerShdw blurRad="63500" dist="25400" dir="2700000" algn="tl" rotWithShape="0">
                <a:prstClr val="black">
                  <a:alpha val="30000"/>
                </a:prstClr>
              </a:outerShdw>
            </a:effectLst>
          </p:grpSpPr>
          <p:cxnSp>
            <p:nvCxnSpPr>
              <p:cNvPr id="105" name="Gerade Verbindung mit Pfeil 104"/>
              <p:cNvCxnSpPr/>
              <p:nvPr/>
            </p:nvCxnSpPr>
            <p:spPr>
              <a:xfrm rot="10800000">
                <a:off x="210587" y="3407964"/>
                <a:ext cx="547200" cy="0"/>
              </a:xfrm>
              <a:prstGeom prst="straightConnector1">
                <a:avLst/>
              </a:prstGeom>
              <a:ln w="3175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6" name="Gerade Verbindung 105"/>
              <p:cNvCxnSpPr/>
              <p:nvPr/>
            </p:nvCxnSpPr>
            <p:spPr>
              <a:xfrm rot="16200000" flipH="1" flipV="1">
                <a:off x="-1329139" y="4935602"/>
                <a:ext cx="3092400" cy="1588"/>
              </a:xfrm>
              <a:prstGeom prst="line">
                <a:avLst/>
              </a:prstGeom>
              <a:ln w="317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107" name="Gerade Verbindung 106"/>
              <p:cNvCxnSpPr/>
              <p:nvPr/>
            </p:nvCxnSpPr>
            <p:spPr>
              <a:xfrm rot="10800000">
                <a:off x="203706" y="6469444"/>
                <a:ext cx="3290400" cy="795"/>
              </a:xfrm>
              <a:prstGeom prst="line">
                <a:avLst/>
              </a:prstGeom>
              <a:ln w="317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sp>
          <p:nvSpPr>
            <p:cNvPr id="62" name="Eingekerbter Richtungspfeil 61"/>
            <p:cNvSpPr/>
            <p:nvPr/>
          </p:nvSpPr>
          <p:spPr bwMode="auto">
            <a:xfrm>
              <a:off x="554360" y="2157413"/>
              <a:ext cx="4140200" cy="485775"/>
            </a:xfrm>
            <a:prstGeom prst="chevron">
              <a:avLst/>
            </a:prstGeom>
            <a:solidFill>
              <a:schemeClr val="accent4"/>
            </a:solidFill>
            <a:ln>
              <a:noFill/>
              <a:headEnd/>
              <a:tailEnd/>
            </a:ln>
            <a:effectLst>
              <a:outerShdw blurRad="63500" dist="25400" dir="2700000" algn="tl" rotWithShape="0">
                <a:prstClr val="black">
                  <a:alpha val="30000"/>
                </a:prstClr>
              </a:outerShdw>
            </a:effectLst>
          </p:spPr>
          <p:style>
            <a:lnRef idx="2">
              <a:schemeClr val="dk1"/>
            </a:lnRef>
            <a:fillRef idx="1">
              <a:schemeClr val="lt1"/>
            </a:fillRef>
            <a:effectRef idx="0">
              <a:schemeClr val="dk1"/>
            </a:effectRef>
            <a:fontRef idx="minor">
              <a:schemeClr val="dk1"/>
            </a:fontRef>
          </p:style>
          <p:txBody>
            <a:bodyPr wrap="none" tIns="36000" bIns="54000" anchor="ctr"/>
            <a:lstStyle/>
            <a:p>
              <a:pPr algn="ctr" eaLnBrk="0" hangingPunct="0">
                <a:defRPr/>
              </a:pPr>
              <a:r>
                <a:rPr lang="de-DE" sz="2000" dirty="0" err="1">
                  <a:solidFill>
                    <a:schemeClr val="bg1"/>
                  </a:solidFill>
                </a:rPr>
                <a:t>Prepress</a:t>
              </a:r>
              <a:endParaRPr lang="de-DE" sz="2000" dirty="0">
                <a:solidFill>
                  <a:schemeClr val="bg1"/>
                </a:solidFill>
              </a:endParaRPr>
            </a:p>
          </p:txBody>
        </p:sp>
        <p:cxnSp>
          <p:nvCxnSpPr>
            <p:cNvPr id="63" name="Gerade Verbindung 62"/>
            <p:cNvCxnSpPr/>
            <p:nvPr/>
          </p:nvCxnSpPr>
          <p:spPr>
            <a:xfrm rot="5400000" flipH="1" flipV="1">
              <a:off x="1729110" y="2789238"/>
              <a:ext cx="395287" cy="1587"/>
            </a:xfrm>
            <a:prstGeom prst="line">
              <a:avLst/>
            </a:prstGeom>
            <a:ln w="31750">
              <a:solidFill>
                <a:schemeClr val="accent2"/>
              </a:solidFill>
              <a:tailEnd type="arrow"/>
            </a:ln>
            <a:effectLst>
              <a:outerShdw blurRad="63500" dist="25400" dir="2700000" algn="tl" rotWithShape="0">
                <a:prstClr val="black">
                  <a:alpha val="30000"/>
                </a:prstClr>
              </a:outerShdw>
            </a:effectLst>
          </p:spPr>
          <p:style>
            <a:lnRef idx="1">
              <a:schemeClr val="accent1"/>
            </a:lnRef>
            <a:fillRef idx="0">
              <a:schemeClr val="accent1"/>
            </a:fillRef>
            <a:effectRef idx="0">
              <a:schemeClr val="accent1"/>
            </a:effectRef>
            <a:fontRef idx="minor">
              <a:schemeClr val="tx1"/>
            </a:fontRef>
          </p:style>
        </p:cxnSp>
        <p:sp>
          <p:nvSpPr>
            <p:cNvPr id="66" name="Eingekerbter Richtungspfeil 65"/>
            <p:cNvSpPr/>
            <p:nvPr/>
          </p:nvSpPr>
          <p:spPr bwMode="auto">
            <a:xfrm>
              <a:off x="554360" y="1557338"/>
              <a:ext cx="8207375" cy="485775"/>
            </a:xfrm>
            <a:prstGeom prst="chevron">
              <a:avLst/>
            </a:prstGeom>
            <a:solidFill>
              <a:schemeClr val="accent1"/>
            </a:solidFill>
            <a:ln>
              <a:noFill/>
              <a:headEnd/>
              <a:tailEnd/>
            </a:ln>
            <a:effectLst>
              <a:outerShdw blurRad="63500" dist="25400" dir="2700000" algn="tl" rotWithShape="0">
                <a:prstClr val="black">
                  <a:alpha val="30000"/>
                </a:prstClr>
              </a:outerShdw>
            </a:effectLst>
          </p:spPr>
          <p:style>
            <a:lnRef idx="2">
              <a:schemeClr val="dk1"/>
            </a:lnRef>
            <a:fillRef idx="1">
              <a:schemeClr val="lt1"/>
            </a:fillRef>
            <a:effectRef idx="0">
              <a:schemeClr val="dk1"/>
            </a:effectRef>
            <a:fontRef idx="minor">
              <a:schemeClr val="dk1"/>
            </a:fontRef>
          </p:style>
          <p:txBody>
            <a:bodyPr wrap="none" tIns="36000" bIns="54000" anchor="ctr"/>
            <a:lstStyle/>
            <a:p>
              <a:pPr algn="ctr" eaLnBrk="0" hangingPunct="0">
                <a:defRPr/>
              </a:pPr>
              <a:r>
                <a:rPr lang="de-DE" sz="2000" dirty="0" err="1">
                  <a:solidFill>
                    <a:schemeClr val="bg1"/>
                  </a:solidFill>
                </a:rPr>
                <a:t>Prinect</a:t>
              </a:r>
              <a:endParaRPr lang="de-DE" sz="2000" dirty="0">
                <a:solidFill>
                  <a:schemeClr val="bg1"/>
                </a:solidFill>
              </a:endParaRPr>
            </a:p>
          </p:txBody>
        </p:sp>
        <p:sp>
          <p:nvSpPr>
            <p:cNvPr id="67" name="Rechteck 66"/>
            <p:cNvSpPr/>
            <p:nvPr/>
          </p:nvSpPr>
          <p:spPr>
            <a:xfrm>
              <a:off x="5772472" y="3122613"/>
              <a:ext cx="2089150" cy="1387475"/>
            </a:xfrm>
            <a:prstGeom prst="rect">
              <a:avLst/>
            </a:prstGeom>
            <a:solidFill>
              <a:schemeClr val="accent3"/>
            </a:solidFill>
            <a:ln>
              <a:noFill/>
            </a:ln>
            <a:effectLst>
              <a:outerShdw blurRad="63500" dist="254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lstStyle/>
            <a:p>
              <a:pPr marL="180975" indent="-180975">
                <a:defRPr/>
              </a:pPr>
              <a:r>
                <a:rPr lang="en-US" sz="1400" b="1" u="sng" dirty="0">
                  <a:solidFill>
                    <a:schemeClr val="accent1"/>
                  </a:solidFill>
                </a:rPr>
                <a:t>Measurement and Control</a:t>
              </a:r>
            </a:p>
            <a:p>
              <a:pPr marL="180975" indent="-180975">
                <a:buSzPct val="85000"/>
                <a:buFont typeface="Wingdings" pitchFamily="2" charset="2"/>
                <a:buChar char="à"/>
                <a:defRPr/>
              </a:pPr>
              <a:r>
                <a:rPr lang="en-US" sz="1400" u="sng" dirty="0" smtClean="0">
                  <a:solidFill>
                    <a:schemeClr val="accent1"/>
                  </a:solidFill>
                </a:rPr>
                <a:t>Axis </a:t>
              </a:r>
              <a:r>
                <a:rPr lang="en-US" sz="1400" u="sng" dirty="0">
                  <a:solidFill>
                    <a:schemeClr val="accent1"/>
                  </a:solidFill>
                </a:rPr>
                <a:t>Control</a:t>
              </a:r>
            </a:p>
            <a:p>
              <a:pPr marL="180975" indent="-180975">
                <a:buSzPct val="85000"/>
                <a:buFont typeface="Wingdings" pitchFamily="2" charset="2"/>
                <a:buChar char="à"/>
                <a:defRPr/>
              </a:pPr>
              <a:r>
                <a:rPr lang="en-US" sz="1400" u="sng" dirty="0" smtClean="0">
                  <a:solidFill>
                    <a:schemeClr val="accent1"/>
                  </a:solidFill>
                </a:rPr>
                <a:t>Image Control</a:t>
              </a:r>
              <a:endParaRPr lang="en-US" sz="1400" u="sng" dirty="0">
                <a:solidFill>
                  <a:schemeClr val="accent1"/>
                </a:solidFill>
              </a:endParaRPr>
            </a:p>
          </p:txBody>
        </p:sp>
        <p:grpSp>
          <p:nvGrpSpPr>
            <p:cNvPr id="4" name="Gruppieren 106"/>
            <p:cNvGrpSpPr/>
            <p:nvPr/>
          </p:nvGrpSpPr>
          <p:grpSpPr>
            <a:xfrm>
              <a:off x="7250335" y="3489578"/>
              <a:ext cx="319006" cy="2387694"/>
              <a:chOff x="7003131" y="3848899"/>
              <a:chExt cx="495040" cy="2214000"/>
            </a:xfrm>
            <a:effectLst>
              <a:outerShdw blurRad="63500" dist="25400" dir="2700000" algn="tl" rotWithShape="0">
                <a:prstClr val="black">
                  <a:alpha val="30000"/>
                </a:prstClr>
              </a:outerShdw>
            </a:effectLst>
          </p:grpSpPr>
          <p:cxnSp>
            <p:nvCxnSpPr>
              <p:cNvPr id="99" name="Gerade Verbindung mit Pfeil 98"/>
              <p:cNvCxnSpPr/>
              <p:nvPr/>
            </p:nvCxnSpPr>
            <p:spPr>
              <a:xfrm>
                <a:off x="7003131" y="6049647"/>
                <a:ext cx="489600" cy="0"/>
              </a:xfrm>
              <a:prstGeom prst="straightConnector1">
                <a:avLst/>
              </a:prstGeom>
              <a:ln w="31750">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101" name="Gerade Verbindung 100"/>
              <p:cNvCxnSpPr/>
              <p:nvPr/>
            </p:nvCxnSpPr>
            <p:spPr>
              <a:xfrm>
                <a:off x="7246171" y="3863186"/>
                <a:ext cx="252000" cy="795"/>
              </a:xfrm>
              <a:prstGeom prst="line">
                <a:avLst/>
              </a:prstGeom>
              <a:ln w="3175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103" name="Gerade Verbindung 102"/>
              <p:cNvCxnSpPr/>
              <p:nvPr/>
            </p:nvCxnSpPr>
            <p:spPr>
              <a:xfrm rot="5400000" flipH="1" flipV="1">
                <a:off x="6382887" y="4955105"/>
                <a:ext cx="2214000" cy="1588"/>
              </a:xfrm>
              <a:prstGeom prst="line">
                <a:avLst/>
              </a:prstGeom>
              <a:ln w="3175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sp>
          <p:nvSpPr>
            <p:cNvPr id="69" name="Rechteck 68"/>
            <p:cNvSpPr/>
            <p:nvPr/>
          </p:nvSpPr>
          <p:spPr>
            <a:xfrm>
              <a:off x="6962303" y="4725144"/>
              <a:ext cx="1368152" cy="288032"/>
            </a:xfrm>
            <a:prstGeom prst="rect">
              <a:avLst/>
            </a:prstGeom>
            <a:ln/>
          </p:spPr>
          <p:style>
            <a:lnRef idx="1">
              <a:schemeClr val="accent1"/>
            </a:lnRef>
            <a:fillRef idx="2">
              <a:schemeClr val="accent1"/>
            </a:fillRef>
            <a:effectRef idx="1">
              <a:schemeClr val="accent1"/>
            </a:effectRef>
            <a:fontRef idx="minor">
              <a:schemeClr val="dk1"/>
            </a:fontRef>
          </p:style>
          <p:txBody>
            <a:bodyPr lIns="0" rIns="0"/>
            <a:lstStyle/>
            <a:p>
              <a:pPr marL="180975" indent="-180975" algn="ctr">
                <a:defRPr/>
              </a:pPr>
              <a:r>
                <a:rPr lang="en-US" sz="1200" dirty="0">
                  <a:solidFill>
                    <a:schemeClr val="tx1"/>
                  </a:solidFill>
                </a:rPr>
                <a:t>Measurement </a:t>
              </a:r>
              <a:r>
                <a:rPr lang="en-US" sz="1200" dirty="0" smtClean="0">
                  <a:solidFill>
                    <a:schemeClr val="tx1"/>
                  </a:solidFill>
                </a:rPr>
                <a:t>Data</a:t>
              </a:r>
              <a:endParaRPr lang="en-US" sz="1200" dirty="0">
                <a:solidFill>
                  <a:schemeClr val="tx1"/>
                </a:solidFill>
              </a:endParaRPr>
            </a:p>
          </p:txBody>
        </p:sp>
        <p:grpSp>
          <p:nvGrpSpPr>
            <p:cNvPr id="5" name="Gruppieren 140"/>
            <p:cNvGrpSpPr/>
            <p:nvPr/>
          </p:nvGrpSpPr>
          <p:grpSpPr>
            <a:xfrm>
              <a:off x="337567" y="3968926"/>
              <a:ext cx="3312368" cy="2484410"/>
              <a:chOff x="354906" y="4328248"/>
              <a:chExt cx="3139200" cy="1944000"/>
            </a:xfrm>
            <a:effectLst>
              <a:outerShdw blurRad="63500" dist="25400" dir="2700000" algn="tl" rotWithShape="0">
                <a:prstClr val="black">
                  <a:alpha val="30000"/>
                </a:prstClr>
              </a:outerShdw>
            </a:effectLst>
          </p:grpSpPr>
          <p:cxnSp>
            <p:nvCxnSpPr>
              <p:cNvPr id="96" name="Gerade Verbindung mit Pfeil 95"/>
              <p:cNvCxnSpPr/>
              <p:nvPr/>
            </p:nvCxnSpPr>
            <p:spPr>
              <a:xfrm rot="10800000">
                <a:off x="358187" y="4341825"/>
                <a:ext cx="399600" cy="0"/>
              </a:xfrm>
              <a:prstGeom prst="straightConnector1">
                <a:avLst/>
              </a:prstGeom>
              <a:ln w="3175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7" name="Gerade Verbindung 96"/>
              <p:cNvCxnSpPr/>
              <p:nvPr/>
            </p:nvCxnSpPr>
            <p:spPr>
              <a:xfrm rot="10800000">
                <a:off x="354906" y="6256719"/>
                <a:ext cx="3139200" cy="795"/>
              </a:xfrm>
              <a:prstGeom prst="line">
                <a:avLst/>
              </a:prstGeom>
              <a:ln w="317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8" name="Gerade Verbindung 97"/>
              <p:cNvCxnSpPr/>
              <p:nvPr/>
            </p:nvCxnSpPr>
            <p:spPr>
              <a:xfrm rot="16200000" flipH="1" flipV="1">
                <a:off x="-602656" y="5299454"/>
                <a:ext cx="1944000" cy="1588"/>
              </a:xfrm>
              <a:prstGeom prst="line">
                <a:avLst/>
              </a:prstGeom>
              <a:ln w="317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grpSp>
          <p:nvGrpSpPr>
            <p:cNvPr id="6" name="Gruppieren 139"/>
            <p:cNvGrpSpPr/>
            <p:nvPr/>
          </p:nvGrpSpPr>
          <p:grpSpPr>
            <a:xfrm>
              <a:off x="625599" y="5589240"/>
              <a:ext cx="3024336" cy="467400"/>
              <a:chOff x="502506" y="5265138"/>
              <a:chExt cx="2991600" cy="792000"/>
            </a:xfrm>
            <a:effectLst>
              <a:outerShdw blurRad="63500" dist="25400" dir="2700000" algn="tl" rotWithShape="0">
                <a:prstClr val="black">
                  <a:alpha val="30000"/>
                </a:prstClr>
              </a:outerShdw>
            </a:effectLst>
          </p:grpSpPr>
          <p:cxnSp>
            <p:nvCxnSpPr>
              <p:cNvPr id="93" name="Gerade Verbindung 92"/>
              <p:cNvCxnSpPr/>
              <p:nvPr/>
            </p:nvCxnSpPr>
            <p:spPr>
              <a:xfrm rot="16200000" flipH="1" flipV="1">
                <a:off x="121921" y="5660344"/>
                <a:ext cx="792000" cy="1588"/>
              </a:xfrm>
              <a:prstGeom prst="line">
                <a:avLst/>
              </a:prstGeom>
              <a:ln w="317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94" name="Gerade Verbindung mit Pfeil 93"/>
              <p:cNvCxnSpPr/>
              <p:nvPr/>
            </p:nvCxnSpPr>
            <p:spPr>
              <a:xfrm rot="10800000">
                <a:off x="505787" y="5276421"/>
                <a:ext cx="252000" cy="0"/>
              </a:xfrm>
              <a:prstGeom prst="straightConnector1">
                <a:avLst/>
              </a:prstGeom>
              <a:ln w="3175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5" name="Gerade Verbindung 94"/>
              <p:cNvCxnSpPr/>
              <p:nvPr/>
            </p:nvCxnSpPr>
            <p:spPr>
              <a:xfrm rot="10800000">
                <a:off x="502506" y="6043648"/>
                <a:ext cx="2991600" cy="795"/>
              </a:xfrm>
              <a:prstGeom prst="line">
                <a:avLst/>
              </a:prstGeom>
              <a:ln w="317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sp>
          <p:nvSpPr>
            <p:cNvPr id="72" name="Rechteck 71"/>
            <p:cNvSpPr/>
            <p:nvPr/>
          </p:nvSpPr>
          <p:spPr>
            <a:xfrm>
              <a:off x="3578547" y="3581400"/>
              <a:ext cx="1282700" cy="4683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a:lstStyle/>
            <a:p>
              <a:pPr algn="r">
                <a:defRPr/>
              </a:pPr>
              <a:r>
                <a:rPr lang="en-US" sz="1200" b="1" u="sng" dirty="0" err="1">
                  <a:solidFill>
                    <a:schemeClr val="accent2"/>
                  </a:solidFill>
                </a:rPr>
                <a:t>Inkzone</a:t>
              </a:r>
              <a:r>
                <a:rPr lang="en-US" sz="1200" b="1" u="sng" dirty="0">
                  <a:solidFill>
                    <a:schemeClr val="accent2"/>
                  </a:solidFill>
                </a:rPr>
                <a:t>- </a:t>
              </a:r>
            </a:p>
            <a:p>
              <a:pPr algn="r">
                <a:defRPr/>
              </a:pPr>
              <a:r>
                <a:rPr lang="de-DE" sz="1200" b="1" u="sng" dirty="0" err="1">
                  <a:solidFill>
                    <a:schemeClr val="accent2"/>
                  </a:solidFill>
                </a:rPr>
                <a:t>adjustment</a:t>
              </a:r>
              <a:endParaRPr lang="en-US" sz="1200" b="1" u="sng" dirty="0">
                <a:solidFill>
                  <a:schemeClr val="accent2"/>
                </a:solidFill>
              </a:endParaRPr>
            </a:p>
          </p:txBody>
        </p:sp>
        <p:sp>
          <p:nvSpPr>
            <p:cNvPr id="73" name="Rechteck 72"/>
            <p:cNvSpPr/>
            <p:nvPr/>
          </p:nvSpPr>
          <p:spPr>
            <a:xfrm>
              <a:off x="8217222" y="2954338"/>
              <a:ext cx="603250" cy="46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a:lstStyle/>
            <a:p>
              <a:pPr>
                <a:defRPr/>
              </a:pPr>
              <a:r>
                <a:rPr lang="en-US" sz="1200" b="1">
                  <a:solidFill>
                    <a:schemeClr val="accent2"/>
                  </a:solidFill>
                </a:rPr>
                <a:t>Printed Sheet</a:t>
              </a:r>
            </a:p>
          </p:txBody>
        </p:sp>
        <p:sp>
          <p:nvSpPr>
            <p:cNvPr id="74" name="Rechteck 73"/>
            <p:cNvSpPr/>
            <p:nvPr/>
          </p:nvSpPr>
          <p:spPr>
            <a:xfrm>
              <a:off x="3403922" y="2776538"/>
              <a:ext cx="792163" cy="6477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a:lstStyle/>
            <a:p>
              <a:pPr>
                <a:defRPr/>
              </a:pPr>
              <a:r>
                <a:rPr lang="en-US" sz="1200" b="1">
                  <a:solidFill>
                    <a:schemeClr val="tx2"/>
                  </a:solidFill>
                </a:rPr>
                <a:t>Quality Data </a:t>
              </a:r>
              <a:br>
                <a:rPr lang="en-US" sz="1200" b="1">
                  <a:solidFill>
                    <a:schemeClr val="tx2"/>
                  </a:solidFill>
                </a:rPr>
              </a:br>
              <a:r>
                <a:rPr lang="en-US" sz="1200" b="1">
                  <a:solidFill>
                    <a:schemeClr val="tx2"/>
                  </a:solidFill>
                </a:rPr>
                <a:t>(Process)</a:t>
              </a:r>
            </a:p>
          </p:txBody>
        </p:sp>
        <p:sp>
          <p:nvSpPr>
            <p:cNvPr id="75" name="Eingekerbter Richtungspfeil 74"/>
            <p:cNvSpPr/>
            <p:nvPr/>
          </p:nvSpPr>
          <p:spPr bwMode="auto">
            <a:xfrm>
              <a:off x="4621535" y="2157413"/>
              <a:ext cx="4140200" cy="485775"/>
            </a:xfrm>
            <a:prstGeom prst="chevron">
              <a:avLst/>
            </a:prstGeom>
            <a:solidFill>
              <a:schemeClr val="accent4"/>
            </a:solidFill>
            <a:ln>
              <a:noFill/>
              <a:headEnd/>
              <a:tailEnd/>
            </a:ln>
            <a:effectLst>
              <a:outerShdw blurRad="63500" dist="25400" dir="2700000" algn="tl" rotWithShape="0">
                <a:prstClr val="black">
                  <a:alpha val="30000"/>
                </a:prstClr>
              </a:outerShdw>
            </a:effectLst>
          </p:spPr>
          <p:style>
            <a:lnRef idx="2">
              <a:schemeClr val="dk1"/>
            </a:lnRef>
            <a:fillRef idx="1">
              <a:schemeClr val="lt1"/>
            </a:fillRef>
            <a:effectRef idx="0">
              <a:schemeClr val="dk1"/>
            </a:effectRef>
            <a:fontRef idx="minor">
              <a:schemeClr val="dk1"/>
            </a:fontRef>
          </p:style>
          <p:txBody>
            <a:bodyPr wrap="none" tIns="36000" bIns="54000" anchor="ctr"/>
            <a:lstStyle/>
            <a:p>
              <a:pPr algn="ctr" eaLnBrk="0" hangingPunct="0">
                <a:defRPr/>
              </a:pPr>
              <a:r>
                <a:rPr lang="de-DE" sz="2000">
                  <a:solidFill>
                    <a:schemeClr val="bg1"/>
                  </a:solidFill>
                </a:rPr>
                <a:t>Press</a:t>
              </a:r>
            </a:p>
          </p:txBody>
        </p:sp>
        <p:grpSp>
          <p:nvGrpSpPr>
            <p:cNvPr id="7" name="Gruppieren 153"/>
            <p:cNvGrpSpPr/>
            <p:nvPr/>
          </p:nvGrpSpPr>
          <p:grpSpPr>
            <a:xfrm>
              <a:off x="5018087" y="2806304"/>
              <a:ext cx="686233" cy="1126752"/>
              <a:chOff x="4893879" y="2730177"/>
              <a:chExt cx="720000" cy="1558800"/>
            </a:xfrm>
            <a:effectLst>
              <a:outerShdw blurRad="63500" dist="25400" dir="2700000" algn="tl" rotWithShape="0">
                <a:prstClr val="black">
                  <a:alpha val="30000"/>
                </a:prstClr>
              </a:outerShdw>
            </a:effectLst>
          </p:grpSpPr>
          <p:cxnSp>
            <p:nvCxnSpPr>
              <p:cNvPr id="91" name="Gerade Verbindung 90"/>
              <p:cNvCxnSpPr/>
              <p:nvPr/>
            </p:nvCxnSpPr>
            <p:spPr>
              <a:xfrm rot="5400000" flipH="1" flipV="1">
                <a:off x="4122010" y="3508783"/>
                <a:ext cx="1558800" cy="1588"/>
              </a:xfrm>
              <a:prstGeom prst="line">
                <a:avLst/>
              </a:prstGeom>
              <a:ln w="31750">
                <a:solidFill>
                  <a:schemeClr val="accent2"/>
                </a:solidFill>
                <a:tailEnd type="arrow"/>
              </a:ln>
              <a:effectLst/>
            </p:spPr>
            <p:style>
              <a:lnRef idx="1">
                <a:schemeClr val="accent1"/>
              </a:lnRef>
              <a:fillRef idx="0">
                <a:schemeClr val="accent1"/>
              </a:fillRef>
              <a:effectRef idx="0">
                <a:schemeClr val="accent1"/>
              </a:effectRef>
              <a:fontRef idx="minor">
                <a:schemeClr val="tx1"/>
              </a:fontRef>
            </p:style>
          </p:cxnSp>
          <p:cxnSp>
            <p:nvCxnSpPr>
              <p:cNvPr id="92" name="Gerade Verbindung 91"/>
              <p:cNvCxnSpPr/>
              <p:nvPr/>
            </p:nvCxnSpPr>
            <p:spPr>
              <a:xfrm rot="10800000" flipV="1">
                <a:off x="4893879" y="4276418"/>
                <a:ext cx="720000" cy="0"/>
              </a:xfrm>
              <a:prstGeom prst="line">
                <a:avLst/>
              </a:prstGeom>
              <a:ln w="31750">
                <a:solidFill>
                  <a:schemeClr val="accent2"/>
                </a:solidFill>
                <a:tailEnd type="none"/>
              </a:ln>
              <a:effectLst/>
            </p:spPr>
            <p:style>
              <a:lnRef idx="1">
                <a:schemeClr val="accent1"/>
              </a:lnRef>
              <a:fillRef idx="0">
                <a:schemeClr val="accent1"/>
              </a:fillRef>
              <a:effectRef idx="0">
                <a:schemeClr val="accent1"/>
              </a:effectRef>
              <a:fontRef idx="minor">
                <a:schemeClr val="tx1"/>
              </a:fontRef>
            </p:style>
          </p:cxnSp>
        </p:grpSp>
        <p:grpSp>
          <p:nvGrpSpPr>
            <p:cNvPr id="8" name="Gruppieren 115"/>
            <p:cNvGrpSpPr/>
            <p:nvPr/>
          </p:nvGrpSpPr>
          <p:grpSpPr>
            <a:xfrm>
              <a:off x="7660186" y="2563307"/>
              <a:ext cx="440246" cy="1170000"/>
              <a:chOff x="7574139" y="2694028"/>
              <a:chExt cx="440246" cy="1170000"/>
            </a:xfrm>
            <a:effectLst>
              <a:outerShdw blurRad="63500" dist="25400" dir="2700000" algn="tl" rotWithShape="0">
                <a:prstClr val="black">
                  <a:alpha val="30000"/>
                </a:prstClr>
              </a:outerShdw>
            </a:effectLst>
          </p:grpSpPr>
          <p:cxnSp>
            <p:nvCxnSpPr>
              <p:cNvPr id="89" name="Gerade Verbindung mit Pfeil 88"/>
              <p:cNvCxnSpPr/>
              <p:nvPr/>
            </p:nvCxnSpPr>
            <p:spPr>
              <a:xfrm>
                <a:off x="7574139" y="3846963"/>
                <a:ext cx="432000" cy="0"/>
              </a:xfrm>
              <a:prstGeom prst="straightConnector1">
                <a:avLst/>
              </a:prstGeom>
              <a:ln w="31750">
                <a:solidFill>
                  <a:schemeClr val="accent2"/>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90" name="Gerade Verbindung 89"/>
              <p:cNvCxnSpPr/>
              <p:nvPr/>
            </p:nvCxnSpPr>
            <p:spPr>
              <a:xfrm rot="5400000" flipH="1" flipV="1">
                <a:off x="7428591" y="3278234"/>
                <a:ext cx="1170000" cy="1588"/>
              </a:xfrm>
              <a:prstGeom prst="line">
                <a:avLst/>
              </a:prstGeom>
              <a:ln w="31750">
                <a:solidFill>
                  <a:schemeClr val="accent2"/>
                </a:solidFill>
                <a:tailEnd type="none"/>
              </a:ln>
            </p:spPr>
            <p:style>
              <a:lnRef idx="1">
                <a:schemeClr val="accent1"/>
              </a:lnRef>
              <a:fillRef idx="0">
                <a:schemeClr val="accent1"/>
              </a:fillRef>
              <a:effectRef idx="0">
                <a:schemeClr val="accent1"/>
              </a:effectRef>
              <a:fontRef idx="minor">
                <a:schemeClr val="tx1"/>
              </a:fontRef>
            </p:style>
          </p:cxnSp>
        </p:grpSp>
        <p:grpSp>
          <p:nvGrpSpPr>
            <p:cNvPr id="9" name="Gruppieren 142"/>
            <p:cNvGrpSpPr/>
            <p:nvPr/>
          </p:nvGrpSpPr>
          <p:grpSpPr>
            <a:xfrm>
              <a:off x="2641823" y="2591835"/>
              <a:ext cx="652544" cy="2349333"/>
              <a:chOff x="2343342" y="2951157"/>
              <a:chExt cx="864978" cy="2052000"/>
            </a:xfrm>
            <a:effectLst>
              <a:outerShdw blurRad="63500" dist="25400" dir="2700000" algn="tl" rotWithShape="0">
                <a:prstClr val="black">
                  <a:alpha val="30000"/>
                </a:prstClr>
              </a:outerShdw>
            </a:effectLst>
          </p:grpSpPr>
          <p:cxnSp>
            <p:nvCxnSpPr>
              <p:cNvPr id="87" name="Gerade Verbindung 86"/>
              <p:cNvCxnSpPr/>
              <p:nvPr/>
            </p:nvCxnSpPr>
            <p:spPr>
              <a:xfrm flipV="1">
                <a:off x="2343342" y="4991802"/>
                <a:ext cx="864000" cy="0"/>
              </a:xfrm>
              <a:prstGeom prst="line">
                <a:avLst/>
              </a:prstGeom>
              <a:ln w="31750">
                <a:solidFill>
                  <a:schemeClr val="tx2"/>
                </a:solidFill>
                <a:tailEnd type="none"/>
              </a:ln>
            </p:spPr>
            <p:style>
              <a:lnRef idx="1">
                <a:schemeClr val="accent1"/>
              </a:lnRef>
              <a:fillRef idx="0">
                <a:schemeClr val="accent1"/>
              </a:fillRef>
              <a:effectRef idx="0">
                <a:schemeClr val="accent1"/>
              </a:effectRef>
              <a:fontRef idx="minor">
                <a:schemeClr val="tx1"/>
              </a:fontRef>
            </p:style>
          </p:cxnSp>
          <p:cxnSp>
            <p:nvCxnSpPr>
              <p:cNvPr id="88" name="Gerade Verbindung 87"/>
              <p:cNvCxnSpPr/>
              <p:nvPr/>
            </p:nvCxnSpPr>
            <p:spPr>
              <a:xfrm rot="5400000" flipH="1" flipV="1">
                <a:off x="2181526" y="3976363"/>
                <a:ext cx="2052000" cy="1588"/>
              </a:xfrm>
              <a:prstGeom prst="line">
                <a:avLst/>
              </a:prstGeom>
              <a:ln w="31750">
                <a:solidFill>
                  <a:schemeClr val="tx2"/>
                </a:solidFill>
                <a:tailEnd type="arrow"/>
              </a:ln>
            </p:spPr>
            <p:style>
              <a:lnRef idx="1">
                <a:schemeClr val="accent1"/>
              </a:lnRef>
              <a:fillRef idx="0">
                <a:schemeClr val="accent1"/>
              </a:fillRef>
              <a:effectRef idx="0">
                <a:schemeClr val="accent1"/>
              </a:effectRef>
              <a:fontRef idx="minor">
                <a:schemeClr val="tx1"/>
              </a:fontRef>
            </p:style>
          </p:cxnSp>
        </p:grpSp>
        <p:grpSp>
          <p:nvGrpSpPr>
            <p:cNvPr id="10" name="Gruppieren 139"/>
            <p:cNvGrpSpPr/>
            <p:nvPr/>
          </p:nvGrpSpPr>
          <p:grpSpPr>
            <a:xfrm>
              <a:off x="481583" y="4869160"/>
              <a:ext cx="3168352" cy="1368152"/>
              <a:chOff x="502506" y="5265138"/>
              <a:chExt cx="2991600" cy="792000"/>
            </a:xfrm>
            <a:effectLst>
              <a:outerShdw blurRad="63500" dist="25400" dir="2700000" algn="tl" rotWithShape="0">
                <a:prstClr val="black">
                  <a:alpha val="30000"/>
                </a:prstClr>
              </a:outerShdw>
            </a:effectLst>
          </p:grpSpPr>
          <p:cxnSp>
            <p:nvCxnSpPr>
              <p:cNvPr id="84" name="Gerade Verbindung 83"/>
              <p:cNvCxnSpPr/>
              <p:nvPr/>
            </p:nvCxnSpPr>
            <p:spPr>
              <a:xfrm rot="16200000" flipH="1" flipV="1">
                <a:off x="121921" y="5660344"/>
                <a:ext cx="792000" cy="1588"/>
              </a:xfrm>
              <a:prstGeom prst="line">
                <a:avLst/>
              </a:prstGeom>
              <a:ln w="3175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85" name="Gerade Verbindung mit Pfeil 84"/>
              <p:cNvCxnSpPr/>
              <p:nvPr/>
            </p:nvCxnSpPr>
            <p:spPr>
              <a:xfrm rot="10800000">
                <a:off x="505787" y="5276421"/>
                <a:ext cx="252000" cy="0"/>
              </a:xfrm>
              <a:prstGeom prst="straightConnector1">
                <a:avLst/>
              </a:prstGeom>
              <a:ln w="31750">
                <a:solidFill>
                  <a:schemeClr val="accent1"/>
                </a:solidFill>
                <a:headEnd type="arrow"/>
                <a:tailEnd type="none"/>
              </a:ln>
            </p:spPr>
            <p:style>
              <a:lnRef idx="1">
                <a:schemeClr val="accent1"/>
              </a:lnRef>
              <a:fillRef idx="0">
                <a:schemeClr val="accent1"/>
              </a:fillRef>
              <a:effectRef idx="0">
                <a:schemeClr val="accent1"/>
              </a:effectRef>
              <a:fontRef idx="minor">
                <a:schemeClr val="tx1"/>
              </a:fontRef>
            </p:style>
          </p:cxnSp>
          <p:cxnSp>
            <p:nvCxnSpPr>
              <p:cNvPr id="86" name="Gerade Verbindung 85"/>
              <p:cNvCxnSpPr/>
              <p:nvPr/>
            </p:nvCxnSpPr>
            <p:spPr>
              <a:xfrm rot="10800000">
                <a:off x="502506" y="6043648"/>
                <a:ext cx="2991600" cy="795"/>
              </a:xfrm>
              <a:prstGeom prst="line">
                <a:avLst/>
              </a:prstGeom>
              <a:ln w="31750">
                <a:solidFill>
                  <a:schemeClr val="accent1"/>
                </a:solidFill>
                <a:tailEnd type="none"/>
              </a:ln>
            </p:spPr>
            <p:style>
              <a:lnRef idx="1">
                <a:schemeClr val="accent1"/>
              </a:lnRef>
              <a:fillRef idx="0">
                <a:schemeClr val="accent1"/>
              </a:fillRef>
              <a:effectRef idx="0">
                <a:schemeClr val="accent1"/>
              </a:effectRef>
              <a:fontRef idx="minor">
                <a:schemeClr val="tx1"/>
              </a:fontRef>
            </p:style>
          </p:cxnSp>
        </p:grpSp>
        <p:sp>
          <p:nvSpPr>
            <p:cNvPr id="80" name="Textfeld 79"/>
            <p:cNvSpPr txBox="1"/>
            <p:nvPr/>
          </p:nvSpPr>
          <p:spPr>
            <a:xfrm>
              <a:off x="7851245" y="5831686"/>
              <a:ext cx="950901" cy="523220"/>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ctr"/>
              <a:r>
                <a:rPr lang="de-DE" sz="1400" dirty="0" smtClean="0"/>
                <a:t>Handheld</a:t>
              </a:r>
            </a:p>
            <a:p>
              <a:pPr algn="ctr"/>
              <a:r>
                <a:rPr lang="de-DE" sz="1400" dirty="0" smtClean="0"/>
                <a:t>Devices</a:t>
              </a:r>
              <a:endParaRPr lang="de-DE" sz="1400" dirty="0"/>
            </a:p>
          </p:txBody>
        </p:sp>
        <p:cxnSp>
          <p:nvCxnSpPr>
            <p:cNvPr id="81" name="Gerade Verbindung mit Pfeil 80"/>
            <p:cNvCxnSpPr>
              <a:stCxn id="80" idx="1"/>
              <a:endCxn id="59" idx="3"/>
            </p:cNvCxnSpPr>
            <p:nvPr/>
          </p:nvCxnSpPr>
          <p:spPr>
            <a:xfrm flipH="1">
              <a:off x="7322343" y="6093296"/>
              <a:ext cx="528902" cy="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2" name="Textfeld 81"/>
            <p:cNvSpPr txBox="1"/>
            <p:nvPr/>
          </p:nvSpPr>
          <p:spPr>
            <a:xfrm>
              <a:off x="5522143" y="5805264"/>
              <a:ext cx="513282" cy="307777"/>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sz="1400" i="1" dirty="0" err="1" smtClean="0">
                  <a:solidFill>
                    <a:srgbClr val="FF0000"/>
                  </a:solidFill>
                </a:rPr>
                <a:t>new</a:t>
              </a:r>
              <a:endParaRPr lang="de-DE" sz="1400" i="1" dirty="0">
                <a:solidFill>
                  <a:srgbClr val="FF0000"/>
                </a:solidFill>
              </a:endParaRPr>
            </a:p>
          </p:txBody>
        </p:sp>
        <p:sp>
          <p:nvSpPr>
            <p:cNvPr id="83" name="Textfeld 82"/>
            <p:cNvSpPr txBox="1"/>
            <p:nvPr/>
          </p:nvSpPr>
          <p:spPr>
            <a:xfrm>
              <a:off x="2425799" y="5682734"/>
              <a:ext cx="513282" cy="307777"/>
            </a:xfrm>
            <a:prstGeom prst="rect">
              <a:avLst/>
            </a:prstGeom>
            <a:ln/>
          </p:spPr>
          <p:style>
            <a:lnRef idx="1">
              <a:schemeClr val="accent4"/>
            </a:lnRef>
            <a:fillRef idx="2">
              <a:schemeClr val="accent4"/>
            </a:fillRef>
            <a:effectRef idx="1">
              <a:schemeClr val="accent4"/>
            </a:effectRef>
            <a:fontRef idx="minor">
              <a:schemeClr val="dk1"/>
            </a:fontRef>
          </p:style>
          <p:txBody>
            <a:bodyPr wrap="none" rtlCol="0">
              <a:spAutoFit/>
            </a:bodyPr>
            <a:lstStyle/>
            <a:p>
              <a:r>
                <a:rPr lang="de-DE" sz="1400" i="1" dirty="0" err="1" smtClean="0">
                  <a:solidFill>
                    <a:srgbClr val="FF0000"/>
                  </a:solidFill>
                </a:rPr>
                <a:t>new</a:t>
              </a:r>
              <a:endParaRPr lang="de-DE" sz="1400" i="1" dirty="0">
                <a:solidFill>
                  <a:srgbClr val="FF0000"/>
                </a:solidFill>
              </a:endParaRP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2" cstate="print"/>
          <a:srcRect/>
          <a:stretch>
            <a:fillRect/>
          </a:stretch>
        </p:blipFill>
        <p:spPr bwMode="auto">
          <a:xfrm>
            <a:off x="431540" y="1664804"/>
            <a:ext cx="3204356" cy="2812796"/>
          </a:xfrm>
          <a:prstGeom prst="rect">
            <a:avLst/>
          </a:prstGeom>
          <a:noFill/>
          <a:ln w="9525">
            <a:noFill/>
            <a:miter lim="800000"/>
            <a:headEnd/>
            <a:tailEnd/>
          </a:ln>
        </p:spPr>
      </p:pic>
      <p:sp>
        <p:nvSpPr>
          <p:cNvPr id="17" name="Rechteck 16"/>
          <p:cNvSpPr/>
          <p:nvPr/>
        </p:nvSpPr>
        <p:spPr>
          <a:xfrm>
            <a:off x="1475656" y="3320988"/>
            <a:ext cx="2016224" cy="270030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458" name="Titel 1"/>
          <p:cNvSpPr>
            <a:spLocks noGrp="1"/>
          </p:cNvSpPr>
          <p:nvPr>
            <p:ph type="title"/>
          </p:nvPr>
        </p:nvSpPr>
        <p:spPr>
          <a:xfrm>
            <a:off x="395536" y="476672"/>
            <a:ext cx="8604448" cy="996950"/>
          </a:xfrm>
        </p:spPr>
        <p:txBody>
          <a:bodyPr/>
          <a:lstStyle/>
          <a:p>
            <a:r>
              <a:rPr lang="de-DE" dirty="0" smtClean="0"/>
              <a:t>Smart Printcheck: Messen &amp; Überprüfen</a:t>
            </a:r>
          </a:p>
        </p:txBody>
      </p:sp>
      <p:sp>
        <p:nvSpPr>
          <p:cNvPr id="5124" name="Rectangle 4"/>
          <p:cNvSpPr>
            <a:spLocks noChangeArrowheads="1"/>
          </p:cNvSpPr>
          <p:nvPr/>
        </p:nvSpPr>
        <p:spPr bwMode="auto">
          <a:xfrm>
            <a:off x="0" y="86677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100" b="0" i="0" u="none" strike="noStrike" cap="none" normalizeH="0" baseline="0" smtClean="0">
                <a:ln>
                  <a:noFill/>
                </a:ln>
                <a:solidFill>
                  <a:schemeClr val="tx1"/>
                </a:solidFill>
                <a:effectLst/>
                <a:latin typeface="Calibri" pitchFamily="34" charset="0"/>
                <a:ea typeface="Calibri" pitchFamily="34" charset="0"/>
                <a:cs typeface="Times New Roman" pitchFamily="18" charset="0"/>
              </a:rPr>
              <a:t> </a:t>
            </a:r>
            <a:endParaRPr kumimoji="0" lang="de-DE"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2" name="Gruppieren 9"/>
          <p:cNvGrpSpPr/>
          <p:nvPr/>
        </p:nvGrpSpPr>
        <p:grpSpPr>
          <a:xfrm>
            <a:off x="3923928" y="1196752"/>
            <a:ext cx="4932039" cy="5508612"/>
            <a:chOff x="2591780" y="618964"/>
            <a:chExt cx="5758115" cy="6239036"/>
          </a:xfrm>
        </p:grpSpPr>
        <p:pic>
          <p:nvPicPr>
            <p:cNvPr id="11" name="Picture 4" descr="image004"/>
            <p:cNvPicPr>
              <a:picLocks noChangeAspect="1" noChangeArrowheads="1"/>
            </p:cNvPicPr>
            <p:nvPr/>
          </p:nvPicPr>
          <p:blipFill>
            <a:blip r:embed="rId3" cstate="print"/>
            <a:srcRect/>
            <a:stretch>
              <a:fillRect/>
            </a:stretch>
          </p:blipFill>
          <p:spPr bwMode="auto">
            <a:xfrm>
              <a:off x="2591780" y="1189856"/>
              <a:ext cx="5758115" cy="5668144"/>
            </a:xfrm>
            <a:prstGeom prst="rect">
              <a:avLst/>
            </a:prstGeom>
            <a:noFill/>
            <a:ln w="9525">
              <a:noFill/>
              <a:miter lim="800000"/>
              <a:headEnd/>
              <a:tailEnd/>
            </a:ln>
          </p:spPr>
        </p:pic>
        <p:sp>
          <p:nvSpPr>
            <p:cNvPr id="12" name="Textfeld 11"/>
            <p:cNvSpPr txBox="1"/>
            <p:nvPr/>
          </p:nvSpPr>
          <p:spPr>
            <a:xfrm>
              <a:off x="3306364" y="618964"/>
              <a:ext cx="4452656" cy="418304"/>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DE" dirty="0" smtClean="0"/>
                <a:t>Überprüfung des Prozessstandards</a:t>
              </a:r>
              <a:endParaRPr lang="de-DE" dirty="0"/>
            </a:p>
          </p:txBody>
        </p:sp>
      </p:grpSp>
      <p:sp>
        <p:nvSpPr>
          <p:cNvPr id="13" name="Textfeld 12"/>
          <p:cNvSpPr txBox="1"/>
          <p:nvPr/>
        </p:nvSpPr>
        <p:spPr>
          <a:xfrm>
            <a:off x="918027" y="1196752"/>
            <a:ext cx="2069797" cy="369332"/>
          </a:xfrm>
          <a:prstGeom prst="rect">
            <a:avLst/>
          </a:prstGeom>
        </p:spPr>
        <p:style>
          <a:lnRef idx="1">
            <a:schemeClr val="accent4"/>
          </a:lnRef>
          <a:fillRef idx="3">
            <a:schemeClr val="accent4"/>
          </a:fillRef>
          <a:effectRef idx="2">
            <a:schemeClr val="accent4"/>
          </a:effectRef>
          <a:fontRef idx="minor">
            <a:schemeClr val="lt1"/>
          </a:fontRef>
        </p:style>
        <p:txBody>
          <a:bodyPr wrap="none" rtlCol="0">
            <a:spAutoFit/>
          </a:bodyPr>
          <a:lstStyle/>
          <a:p>
            <a:r>
              <a:rPr lang="de-DE" dirty="0" smtClean="0"/>
              <a:t>MiniSpots messen</a:t>
            </a:r>
            <a:endParaRPr lang="de-DE" dirty="0"/>
          </a:p>
        </p:txBody>
      </p:sp>
      <p:pic>
        <p:nvPicPr>
          <p:cNvPr id="2050" name="Picture 2"/>
          <p:cNvPicPr>
            <a:picLocks noChangeAspect="1" noChangeArrowheads="1"/>
          </p:cNvPicPr>
          <p:nvPr/>
        </p:nvPicPr>
        <p:blipFill>
          <a:blip r:embed="rId4" cstate="print"/>
          <a:srcRect/>
          <a:stretch>
            <a:fillRect/>
          </a:stretch>
        </p:blipFill>
        <p:spPr bwMode="auto">
          <a:xfrm>
            <a:off x="1511660" y="3465004"/>
            <a:ext cx="1943100" cy="857250"/>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1511660" y="4509120"/>
            <a:ext cx="1943100" cy="466725"/>
          </a:xfrm>
          <a:prstGeom prst="rect">
            <a:avLst/>
          </a:prstGeom>
          <a:noFill/>
          <a:ln w="9525">
            <a:noFill/>
            <a:miter lim="800000"/>
            <a:headEnd/>
            <a:tailEnd/>
          </a:ln>
        </p:spPr>
      </p:pic>
      <p:pic>
        <p:nvPicPr>
          <p:cNvPr id="2052" name="Picture 4"/>
          <p:cNvPicPr>
            <a:picLocks noChangeAspect="1" noChangeArrowheads="1"/>
          </p:cNvPicPr>
          <p:nvPr/>
        </p:nvPicPr>
        <p:blipFill>
          <a:blip r:embed="rId6" cstate="print"/>
          <a:srcRect/>
          <a:stretch>
            <a:fillRect/>
          </a:stretch>
        </p:blipFill>
        <p:spPr bwMode="auto">
          <a:xfrm>
            <a:off x="1511660" y="5157192"/>
            <a:ext cx="1905000" cy="790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el 1"/>
          <p:cNvSpPr>
            <a:spLocks noGrp="1"/>
          </p:cNvSpPr>
          <p:nvPr>
            <p:ph type="title"/>
          </p:nvPr>
        </p:nvSpPr>
        <p:spPr>
          <a:xfrm>
            <a:off x="251520" y="764704"/>
            <a:ext cx="8892480" cy="996950"/>
          </a:xfrm>
        </p:spPr>
        <p:txBody>
          <a:bodyPr/>
          <a:lstStyle/>
          <a:p>
            <a:r>
              <a:rPr lang="de-DE" dirty="0" smtClean="0"/>
              <a:t>„Quality Monitor“ versus „Smart Printcheck“</a:t>
            </a:r>
            <a:r>
              <a:rPr lang="de-DE" sz="2000" dirty="0" smtClean="0"/>
              <a:t/>
            </a:r>
            <a:br>
              <a:rPr lang="de-DE" sz="2000" dirty="0" smtClean="0"/>
            </a:br>
            <a:r>
              <a:rPr lang="de-DE" dirty="0" smtClean="0"/>
              <a:t/>
            </a:r>
            <a:br>
              <a:rPr lang="de-DE" dirty="0" smtClean="0"/>
            </a:br>
            <a:endParaRPr lang="de-DE" dirty="0" smtClean="0"/>
          </a:p>
        </p:txBody>
      </p:sp>
      <p:grpSp>
        <p:nvGrpSpPr>
          <p:cNvPr id="2" name="Gruppieren 31"/>
          <p:cNvGrpSpPr/>
          <p:nvPr/>
        </p:nvGrpSpPr>
        <p:grpSpPr>
          <a:xfrm>
            <a:off x="395536" y="1916832"/>
            <a:ext cx="8496944" cy="4725144"/>
            <a:chOff x="395536" y="2132856"/>
            <a:chExt cx="8496944" cy="4725144"/>
          </a:xfrm>
        </p:grpSpPr>
        <p:sp>
          <p:nvSpPr>
            <p:cNvPr id="30" name="Rechteck 29"/>
            <p:cNvSpPr/>
            <p:nvPr/>
          </p:nvSpPr>
          <p:spPr bwMode="auto">
            <a:xfrm>
              <a:off x="395536" y="2132856"/>
              <a:ext cx="8496944" cy="4725144"/>
            </a:xfrm>
            <a:prstGeom prst="rect">
              <a:avLst/>
            </a:prstGeom>
            <a:ln>
              <a:headEnd/>
              <a:tailEnd/>
            </a:ln>
          </p:spPr>
          <p:style>
            <a:lnRef idx="1">
              <a:schemeClr val="accent1"/>
            </a:lnRef>
            <a:fillRef idx="2">
              <a:schemeClr val="accent1"/>
            </a:fillRef>
            <a:effectRef idx="1">
              <a:schemeClr val="accent1"/>
            </a:effectRef>
            <a:fontRef idx="minor">
              <a:schemeClr val="dk1"/>
            </a:fontRef>
          </p:style>
          <p:txBody>
            <a:bodyPr vert="horz" wrap="none" lIns="91440" tIns="45720" rIns="91440" bIns="45720" numCol="1" rtlCol="0" anchor="ctr" anchorCtr="0" compatLnSpc="1">
              <a:prstTxWarp prst="textNoShape">
                <a:avLst/>
              </a:prstTxWarp>
            </a:bodyPr>
            <a:lstStyle/>
            <a:p>
              <a:pPr algn="ctr"/>
              <a:endParaRPr lang="de-DE"/>
            </a:p>
          </p:txBody>
        </p:sp>
        <p:grpSp>
          <p:nvGrpSpPr>
            <p:cNvPr id="3" name="Gruppieren 22"/>
            <p:cNvGrpSpPr/>
            <p:nvPr/>
          </p:nvGrpSpPr>
          <p:grpSpPr>
            <a:xfrm>
              <a:off x="539552" y="2413766"/>
              <a:ext cx="8244916" cy="4255594"/>
              <a:chOff x="539552" y="2413766"/>
              <a:chExt cx="8244916" cy="4255594"/>
            </a:xfrm>
          </p:grpSpPr>
          <p:pic>
            <p:nvPicPr>
              <p:cNvPr id="16" name="Picture 9" descr="SM 102-4"/>
              <p:cNvPicPr>
                <a:picLocks noChangeAspect="1" noChangeArrowheads="1"/>
              </p:cNvPicPr>
              <p:nvPr/>
            </p:nvPicPr>
            <p:blipFill>
              <a:blip r:embed="rId2" cstate="print"/>
              <a:srcRect/>
              <a:stretch>
                <a:fillRect/>
              </a:stretch>
            </p:blipFill>
            <p:spPr bwMode="auto">
              <a:xfrm>
                <a:off x="3995936" y="2413766"/>
                <a:ext cx="745899" cy="681995"/>
              </a:xfrm>
              <a:prstGeom prst="rect">
                <a:avLst/>
              </a:prstGeom>
              <a:solidFill>
                <a:schemeClr val="accent1">
                  <a:lumMod val="20000"/>
                  <a:lumOff val="80000"/>
                </a:schemeClr>
              </a:solidFill>
              <a:ln>
                <a:headEnd/>
                <a:tailEnd/>
              </a:ln>
            </p:spPr>
            <p:style>
              <a:lnRef idx="2">
                <a:schemeClr val="dk1"/>
              </a:lnRef>
              <a:fillRef idx="1">
                <a:schemeClr val="lt1"/>
              </a:fillRef>
              <a:effectRef idx="0">
                <a:schemeClr val="dk1"/>
              </a:effectRef>
              <a:fontRef idx="minor">
                <a:schemeClr val="dk1"/>
              </a:fontRef>
            </p:style>
          </p:pic>
          <p:sp>
            <p:nvSpPr>
              <p:cNvPr id="18" name="Textfeld 17"/>
              <p:cNvSpPr txBox="1"/>
              <p:nvPr/>
            </p:nvSpPr>
            <p:spPr>
              <a:xfrm>
                <a:off x="5847774" y="3160713"/>
                <a:ext cx="1388522" cy="30777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de-DE" sz="1400" dirty="0" smtClean="0"/>
                  <a:t>Quality Monitor</a:t>
                </a:r>
                <a:endParaRPr lang="de-DE" sz="1400" dirty="0"/>
              </a:p>
            </p:txBody>
          </p:sp>
          <p:sp>
            <p:nvSpPr>
              <p:cNvPr id="21" name="Textfeld 20"/>
              <p:cNvSpPr txBox="1"/>
              <p:nvPr/>
            </p:nvSpPr>
            <p:spPr>
              <a:xfrm>
                <a:off x="5160969" y="6361583"/>
                <a:ext cx="1067215" cy="30777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de-DE" sz="1400" dirty="0" smtClean="0"/>
                  <a:t>Profile Tool</a:t>
                </a:r>
                <a:endParaRPr lang="de-DE" sz="1400" dirty="0"/>
              </a:p>
            </p:txBody>
          </p:sp>
          <p:sp>
            <p:nvSpPr>
              <p:cNvPr id="22" name="Textfeld 21"/>
              <p:cNvSpPr txBox="1"/>
              <p:nvPr/>
            </p:nvSpPr>
            <p:spPr>
              <a:xfrm>
                <a:off x="6787864" y="5929535"/>
                <a:ext cx="1415067" cy="30777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de-DE" sz="1400" dirty="0" smtClean="0"/>
                  <a:t>Calibration Tool</a:t>
                </a:r>
                <a:endParaRPr lang="de-DE" sz="1400" dirty="0"/>
              </a:p>
            </p:txBody>
          </p:sp>
          <p:sp>
            <p:nvSpPr>
              <p:cNvPr id="27" name="Textfeld 26"/>
              <p:cNvSpPr txBox="1"/>
              <p:nvPr/>
            </p:nvSpPr>
            <p:spPr>
              <a:xfrm>
                <a:off x="4788024" y="3649668"/>
                <a:ext cx="3996444" cy="2246769"/>
              </a:xfrm>
              <a:prstGeom prst="rect">
                <a:avLst/>
              </a:prstGeom>
              <a:solidFill>
                <a:schemeClr val="bg1">
                  <a:lumMod val="85000"/>
                </a:schemeClr>
              </a:solidFill>
            </p:spPr>
            <p:txBody>
              <a:bodyPr wrap="square" rtlCol="0">
                <a:spAutoFit/>
              </a:bodyPr>
              <a:lstStyle/>
              <a:p>
                <a:pPr>
                  <a:buFont typeface="Wingdings" pitchFamily="2" charset="2"/>
                  <a:buChar char="Ø"/>
                </a:pPr>
                <a:r>
                  <a:rPr lang="de-DE" sz="1400" u="sng" dirty="0" smtClean="0"/>
                  <a:t>Messen</a:t>
                </a:r>
              </a:p>
              <a:p>
                <a:pPr>
                  <a:buFont typeface="Wingdings" pitchFamily="2" charset="2"/>
                  <a:buChar char="Ø"/>
                </a:pPr>
                <a:r>
                  <a:rPr lang="de-DE" sz="1400" u="sng" dirty="0" smtClean="0"/>
                  <a:t>Überprüfung des Prozessstandards (ISO &amp; G7)</a:t>
                </a:r>
              </a:p>
              <a:p>
                <a:pPr>
                  <a:buFont typeface="Wingdings" pitchFamily="2" charset="2"/>
                  <a:buChar char="Ø"/>
                </a:pPr>
                <a:r>
                  <a:rPr lang="de-DE" sz="1400" u="sng" dirty="0" smtClean="0"/>
                  <a:t>Langzeitanalyse</a:t>
                </a:r>
              </a:p>
              <a:p>
                <a:pPr>
                  <a:buFont typeface="Wingdings" pitchFamily="2" charset="2"/>
                  <a:buChar char="Ø"/>
                </a:pPr>
                <a:r>
                  <a:rPr lang="de-DE" sz="1400" u="sng" dirty="0" smtClean="0"/>
                  <a:t>Fortdruckkontrolle</a:t>
                </a:r>
              </a:p>
              <a:p>
                <a:pPr>
                  <a:buFont typeface="Wingdings" pitchFamily="2" charset="2"/>
                  <a:buChar char="Ø"/>
                </a:pPr>
                <a:r>
                  <a:rPr lang="de-DE" sz="1400" u="sng" dirty="0" smtClean="0"/>
                  <a:t>Datenübergabe an das Profile Tool zur Anpassung von Profilen</a:t>
                </a:r>
              </a:p>
              <a:p>
                <a:pPr>
                  <a:buFont typeface="Wingdings" pitchFamily="2" charset="2"/>
                  <a:buChar char="Ø"/>
                </a:pPr>
                <a:r>
                  <a:rPr lang="de-DE" sz="1400" u="sng" dirty="0" smtClean="0"/>
                  <a:t>Datenübergabe an Calibration Tool zur Anpassung der </a:t>
                </a:r>
                <a:r>
                  <a:rPr lang="de-DE" sz="1400" u="sng" dirty="0" err="1" smtClean="0"/>
                  <a:t>Protesskalibrierung</a:t>
                </a:r>
                <a:endParaRPr lang="de-DE" sz="1400" u="sng" dirty="0" smtClean="0"/>
              </a:p>
              <a:p>
                <a:pPr>
                  <a:buFont typeface="Wingdings" pitchFamily="2" charset="2"/>
                  <a:buChar char="Ø"/>
                </a:pPr>
                <a:r>
                  <a:rPr lang="de-DE" sz="1400" u="sng" dirty="0" smtClean="0"/>
                  <a:t>Verbindung zum MDS</a:t>
                </a:r>
              </a:p>
            </p:txBody>
          </p:sp>
          <p:sp>
            <p:nvSpPr>
              <p:cNvPr id="42" name="Textfeld 41"/>
              <p:cNvSpPr txBox="1"/>
              <p:nvPr/>
            </p:nvSpPr>
            <p:spPr>
              <a:xfrm>
                <a:off x="1475656" y="3140968"/>
                <a:ext cx="1548822" cy="307777"/>
              </a:xfrm>
              <a:prstGeom prst="rect">
                <a:avLst/>
              </a:prstGeom>
            </p:spPr>
            <p:style>
              <a:lnRef idx="0">
                <a:schemeClr val="accent2"/>
              </a:lnRef>
              <a:fillRef idx="3">
                <a:schemeClr val="accent2"/>
              </a:fillRef>
              <a:effectRef idx="3">
                <a:schemeClr val="accent2"/>
              </a:effectRef>
              <a:fontRef idx="minor">
                <a:schemeClr val="lt1"/>
              </a:fontRef>
            </p:style>
            <p:txBody>
              <a:bodyPr wrap="none" rtlCol="0">
                <a:spAutoFit/>
              </a:bodyPr>
              <a:lstStyle/>
              <a:p>
                <a:r>
                  <a:rPr lang="de-DE" sz="1400" dirty="0" smtClean="0"/>
                  <a:t>Smart Printcheck</a:t>
                </a:r>
                <a:endParaRPr lang="de-DE" sz="1400" dirty="0"/>
              </a:p>
            </p:txBody>
          </p:sp>
          <p:sp>
            <p:nvSpPr>
              <p:cNvPr id="43" name="Textfeld 42"/>
              <p:cNvSpPr txBox="1"/>
              <p:nvPr/>
            </p:nvSpPr>
            <p:spPr>
              <a:xfrm>
                <a:off x="539552" y="3664769"/>
                <a:ext cx="3672408" cy="1384995"/>
              </a:xfrm>
              <a:prstGeom prst="rect">
                <a:avLst/>
              </a:prstGeom>
              <a:solidFill>
                <a:schemeClr val="bg1">
                  <a:lumMod val="85000"/>
                </a:schemeClr>
              </a:solidFill>
            </p:spPr>
            <p:txBody>
              <a:bodyPr wrap="square" rtlCol="0">
                <a:spAutoFit/>
              </a:bodyPr>
              <a:lstStyle/>
              <a:p>
                <a:pPr>
                  <a:buFont typeface="Wingdings" pitchFamily="2" charset="2"/>
                  <a:buChar char="Ø"/>
                </a:pPr>
                <a:r>
                  <a:rPr lang="de-DE" sz="1400" u="sng" dirty="0" smtClean="0"/>
                  <a:t>Messen</a:t>
                </a:r>
              </a:p>
              <a:p>
                <a:pPr>
                  <a:buFont typeface="Wingdings" pitchFamily="2" charset="2"/>
                  <a:buChar char="Ø"/>
                </a:pPr>
                <a:r>
                  <a:rPr lang="de-DE" sz="1400" u="sng" dirty="0" smtClean="0"/>
                  <a:t>Überprüfung des Prozessstandards</a:t>
                </a:r>
              </a:p>
              <a:p>
                <a:pPr>
                  <a:buFont typeface="Wingdings" pitchFamily="2" charset="2"/>
                  <a:buChar char="Ø"/>
                </a:pPr>
                <a:r>
                  <a:rPr lang="de-DE" sz="1400" u="sng" dirty="0" smtClean="0"/>
                  <a:t>Überprüfung der Graubalance</a:t>
                </a:r>
              </a:p>
              <a:p>
                <a:pPr>
                  <a:buFont typeface="Wingdings" pitchFamily="2" charset="2"/>
                  <a:buChar char="Ø"/>
                </a:pPr>
                <a:r>
                  <a:rPr lang="de-DE" sz="1400" u="sng" dirty="0" smtClean="0"/>
                  <a:t>Überprüfung der G7-Spezifikation</a:t>
                </a:r>
              </a:p>
              <a:p>
                <a:pPr>
                  <a:buFont typeface="Wingdings" pitchFamily="2" charset="2"/>
                  <a:buChar char="Ø"/>
                </a:pPr>
                <a:r>
                  <a:rPr lang="de-DE" sz="1400" u="sng" dirty="0" smtClean="0"/>
                  <a:t>Ausdruck des Reports</a:t>
                </a:r>
                <a:br>
                  <a:rPr lang="de-DE" sz="1400" u="sng" dirty="0" smtClean="0"/>
                </a:br>
                <a:endParaRPr lang="de-DE" sz="1400" dirty="0" smtClean="0"/>
              </a:p>
            </p:txBody>
          </p:sp>
          <p:sp>
            <p:nvSpPr>
              <p:cNvPr id="61" name="Textfeld 60"/>
              <p:cNvSpPr txBox="1"/>
              <p:nvPr/>
            </p:nvSpPr>
            <p:spPr>
              <a:xfrm>
                <a:off x="6732240" y="6361583"/>
                <a:ext cx="1526315" cy="307777"/>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de-DE" sz="1400" dirty="0" smtClean="0"/>
                  <a:t>Prinect Workflow</a:t>
                </a:r>
                <a:endParaRPr lang="de-DE" sz="1400" dirty="0"/>
              </a:p>
            </p:txBody>
          </p:sp>
          <p:cxnSp>
            <p:nvCxnSpPr>
              <p:cNvPr id="69" name="Gerade Verbindung mit Pfeil 68"/>
              <p:cNvCxnSpPr>
                <a:stCxn id="22" idx="2"/>
                <a:endCxn id="61" idx="0"/>
              </p:cNvCxnSpPr>
              <p:nvPr/>
            </p:nvCxnSpPr>
            <p:spPr>
              <a:xfrm>
                <a:off x="7495398" y="6237312"/>
                <a:ext cx="0" cy="12427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1" name="Gerade Verbindung mit Pfeil 70"/>
              <p:cNvCxnSpPr>
                <a:stCxn id="21" idx="3"/>
                <a:endCxn id="61" idx="1"/>
              </p:cNvCxnSpPr>
              <p:nvPr/>
            </p:nvCxnSpPr>
            <p:spPr>
              <a:xfrm>
                <a:off x="6228184" y="6515472"/>
                <a:ext cx="504056"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2" name="Gerade Verbindung mit Pfeil 81"/>
              <p:cNvCxnSpPr>
                <a:stCxn id="16" idx="1"/>
                <a:endCxn id="42" idx="0"/>
              </p:cNvCxnSpPr>
              <p:nvPr/>
            </p:nvCxnSpPr>
            <p:spPr>
              <a:xfrm flipH="1">
                <a:off x="2250067" y="2754764"/>
                <a:ext cx="1745869" cy="386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4" name="Gerade Verbindung mit Pfeil 83"/>
              <p:cNvCxnSpPr>
                <a:stCxn id="16" idx="3"/>
                <a:endCxn id="18" idx="0"/>
              </p:cNvCxnSpPr>
              <p:nvPr/>
            </p:nvCxnSpPr>
            <p:spPr>
              <a:xfrm>
                <a:off x="4741835" y="2754764"/>
                <a:ext cx="1800200" cy="4059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9" name="Gewinkelte Verbindung 98"/>
              <p:cNvCxnSpPr>
                <a:stCxn id="18" idx="1"/>
                <a:endCxn id="22" idx="1"/>
              </p:cNvCxnSpPr>
              <p:nvPr/>
            </p:nvCxnSpPr>
            <p:spPr>
              <a:xfrm rot="10800000" flipH="1" flipV="1">
                <a:off x="5847774" y="3314602"/>
                <a:ext cx="940090" cy="2768822"/>
              </a:xfrm>
              <a:prstGeom prst="bentConnector3">
                <a:avLst>
                  <a:gd name="adj1" fmla="val -13295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2" name="Gewinkelte Verbindung 101"/>
              <p:cNvCxnSpPr>
                <a:stCxn id="18" idx="1"/>
                <a:endCxn id="21" idx="1"/>
              </p:cNvCxnSpPr>
              <p:nvPr/>
            </p:nvCxnSpPr>
            <p:spPr>
              <a:xfrm rot="10800000" flipV="1">
                <a:off x="5160970" y="3314602"/>
                <a:ext cx="686805" cy="3200870"/>
              </a:xfrm>
              <a:prstGeom prst="bentConnector3">
                <a:avLst>
                  <a:gd name="adj1" fmla="val 185157"/>
                </a:avLst>
              </a:prstGeom>
              <a:ln>
                <a:tailEnd type="arrow"/>
              </a:ln>
            </p:spPr>
            <p:style>
              <a:lnRef idx="1">
                <a:schemeClr val="accent1"/>
              </a:lnRef>
              <a:fillRef idx="0">
                <a:schemeClr val="accent1"/>
              </a:fillRef>
              <a:effectRef idx="0">
                <a:schemeClr val="accent1"/>
              </a:effectRef>
              <a:fontRef idx="minor">
                <a:schemeClr val="tx1"/>
              </a:fontRef>
            </p:style>
          </p:cxnSp>
          <p:sp>
            <p:nvSpPr>
              <p:cNvPr id="24" name="Pfeil nach unten 23"/>
              <p:cNvSpPr/>
              <p:nvPr/>
            </p:nvSpPr>
            <p:spPr bwMode="auto">
              <a:xfrm>
                <a:off x="2123728" y="3501008"/>
                <a:ext cx="288032" cy="216024"/>
              </a:xfrm>
              <a:prstGeom prst="downArrow">
                <a:avLst/>
              </a:prstGeom>
              <a:solidFill>
                <a:srgbClr val="667171"/>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a:p>
            </p:txBody>
          </p:sp>
          <p:sp>
            <p:nvSpPr>
              <p:cNvPr id="25" name="Pfeil nach unten 24"/>
              <p:cNvSpPr/>
              <p:nvPr/>
            </p:nvSpPr>
            <p:spPr bwMode="auto">
              <a:xfrm>
                <a:off x="6372200" y="3501008"/>
                <a:ext cx="288032" cy="216024"/>
              </a:xfrm>
              <a:prstGeom prst="downArrow">
                <a:avLst/>
              </a:prstGeom>
              <a:solidFill>
                <a:srgbClr val="667171"/>
              </a:solidFill>
              <a:ln w="9525">
                <a:noFill/>
                <a:miter lim="800000"/>
                <a:headEnd/>
                <a:tailEnd/>
              </a:ln>
              <a:effectLst/>
            </p:spPr>
            <p:txBody>
              <a:bodyPr vert="horz" wrap="none" lIns="91440" tIns="45720" rIns="91440" bIns="45720" numCol="1" rtlCol="0" anchor="ctr" anchorCtr="0" compatLnSpc="1">
                <a:prstTxWarp prst="textNoShape">
                  <a:avLst/>
                </a:prstTxWarp>
              </a:bodyPr>
              <a:lstStyle/>
              <a:p>
                <a:pPr algn="ctr"/>
                <a:endParaRPr lang="de-DE"/>
              </a:p>
            </p:txBody>
          </p:sp>
          <p:sp>
            <p:nvSpPr>
              <p:cNvPr id="26" name="Textfeld 25"/>
              <p:cNvSpPr txBox="1"/>
              <p:nvPr/>
            </p:nvSpPr>
            <p:spPr>
              <a:xfrm>
                <a:off x="539552" y="5229200"/>
                <a:ext cx="3528392" cy="52322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buFont typeface="Arial" pitchFamily="34" charset="0"/>
                  <a:buChar char="•"/>
                </a:pPr>
                <a:r>
                  <a:rPr lang="de-DE" sz="1400" u="sng" dirty="0" smtClean="0"/>
                  <a:t>Weniger Funktionen</a:t>
                </a:r>
              </a:p>
              <a:p>
                <a:pPr>
                  <a:buFont typeface="Arial" pitchFamily="34" charset="0"/>
                  <a:buChar char="•"/>
                </a:pPr>
                <a:r>
                  <a:rPr lang="de-DE" sz="1400" u="sng" dirty="0" smtClean="0"/>
                  <a:t>Einfacher in der Bedienung</a:t>
                </a:r>
              </a:p>
            </p:txBody>
          </p:sp>
        </p:grp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el 6"/>
          <p:cNvSpPr>
            <a:spLocks noGrp="1"/>
          </p:cNvSpPr>
          <p:nvPr>
            <p:ph type="title"/>
          </p:nvPr>
        </p:nvSpPr>
        <p:spPr>
          <a:xfrm>
            <a:off x="457200" y="784225"/>
            <a:ext cx="8229600" cy="615950"/>
          </a:xfrm>
        </p:spPr>
        <p:txBody>
          <a:bodyPr/>
          <a:lstStyle/>
          <a:p>
            <a:r>
              <a:rPr lang="en-US" smtClean="0"/>
              <a:t>Agenda</a:t>
            </a:r>
          </a:p>
        </p:txBody>
      </p:sp>
      <p:sp>
        <p:nvSpPr>
          <p:cNvPr id="24578" name="Textplatzhalter 3"/>
          <p:cNvSpPr>
            <a:spLocks noGrp="1"/>
          </p:cNvSpPr>
          <p:nvPr>
            <p:ph type="body" sz="quarter" idx="12"/>
          </p:nvPr>
        </p:nvSpPr>
        <p:spPr>
          <a:xfrm>
            <a:off x="457200" y="1928813"/>
            <a:ext cx="8229600" cy="4262437"/>
          </a:xfrm>
        </p:spPr>
        <p:txBody>
          <a:bodyPr/>
          <a:lstStyle/>
          <a:p>
            <a:pPr>
              <a:buFont typeface="Arial" pitchFamily="34" charset="0"/>
              <a:buAutoNum type="arabicPeriod"/>
            </a:pPr>
            <a:r>
              <a:rPr lang="en-US" dirty="0" smtClean="0">
                <a:solidFill>
                  <a:schemeClr val="bg1">
                    <a:lumMod val="75000"/>
                  </a:schemeClr>
                </a:solidFill>
              </a:rPr>
              <a:t>Ersatz von </a:t>
            </a:r>
            <a:r>
              <a:rPr lang="en-US" dirty="0" err="1" smtClean="0">
                <a:solidFill>
                  <a:schemeClr val="bg1">
                    <a:lumMod val="75000"/>
                  </a:schemeClr>
                </a:solidFill>
              </a:rPr>
              <a:t>Sonderfarben</a:t>
            </a:r>
            <a:r>
              <a:rPr lang="en-US" dirty="0" smtClean="0">
                <a:solidFill>
                  <a:schemeClr val="bg1">
                    <a:lumMod val="75000"/>
                  </a:schemeClr>
                </a:solidFill>
              </a:rPr>
              <a:t> </a:t>
            </a:r>
            <a:r>
              <a:rPr lang="en-US" dirty="0" err="1" smtClean="0">
                <a:solidFill>
                  <a:schemeClr val="bg1">
                    <a:lumMod val="75000"/>
                  </a:schemeClr>
                </a:solidFill>
              </a:rPr>
              <a:t>durch</a:t>
            </a:r>
            <a:r>
              <a:rPr lang="en-US" dirty="0" smtClean="0">
                <a:solidFill>
                  <a:schemeClr val="bg1">
                    <a:lumMod val="75000"/>
                  </a:schemeClr>
                </a:solidFill>
              </a:rPr>
              <a:t> Multicolor </a:t>
            </a:r>
            <a:r>
              <a:rPr lang="en-US" dirty="0" err="1" smtClean="0">
                <a:solidFill>
                  <a:schemeClr val="bg1">
                    <a:lumMod val="75000"/>
                  </a:schemeClr>
                </a:solidFill>
              </a:rPr>
              <a:t>Druck</a:t>
            </a:r>
            <a:r>
              <a:rPr lang="en-US" dirty="0" smtClean="0">
                <a:solidFill>
                  <a:schemeClr val="bg1">
                    <a:lumMod val="75000"/>
                  </a:schemeClr>
                </a:solidFill>
              </a:rPr>
              <a:t>– Prinect Multicolor Toolset</a:t>
            </a:r>
          </a:p>
          <a:p>
            <a:pPr lvl="1">
              <a:buFont typeface="Arial" pitchFamily="34" charset="0"/>
              <a:buAutoNum type="arabicPeriod"/>
            </a:pPr>
            <a:r>
              <a:rPr lang="en-US" dirty="0" err="1" smtClean="0">
                <a:solidFill>
                  <a:schemeClr val="bg1">
                    <a:lumMod val="75000"/>
                  </a:schemeClr>
                </a:solidFill>
              </a:rPr>
              <a:t>Einleitung</a:t>
            </a:r>
            <a:r>
              <a:rPr lang="en-US" dirty="0" smtClean="0">
                <a:solidFill>
                  <a:schemeClr val="bg1">
                    <a:lumMod val="75000"/>
                  </a:schemeClr>
                </a:solidFill>
              </a:rPr>
              <a:t> . .</a:t>
            </a:r>
          </a:p>
          <a:p>
            <a:pPr lvl="1">
              <a:buFont typeface="Arial" pitchFamily="34" charset="0"/>
              <a:buAutoNum type="arabicPeriod"/>
            </a:pPr>
            <a:r>
              <a:rPr lang="en-US" dirty="0" smtClean="0">
                <a:solidFill>
                  <a:schemeClr val="bg1">
                    <a:lumMod val="75000"/>
                  </a:schemeClr>
                </a:solidFill>
              </a:rPr>
              <a:t>Live Demo . . . </a:t>
            </a:r>
          </a:p>
          <a:p>
            <a:pPr lvl="1">
              <a:buFont typeface="Arial" pitchFamily="34" charset="0"/>
              <a:buAutoNum type="arabicPeriod"/>
            </a:pPr>
            <a:r>
              <a:rPr lang="en-US" dirty="0" err="1" smtClean="0">
                <a:solidFill>
                  <a:schemeClr val="bg1">
                    <a:lumMod val="75000"/>
                  </a:schemeClr>
                </a:solidFill>
              </a:rPr>
              <a:t>Ergebnisse</a:t>
            </a:r>
            <a:endParaRPr lang="en-US" dirty="0" smtClean="0">
              <a:solidFill>
                <a:schemeClr val="bg1">
                  <a:lumMod val="75000"/>
                </a:schemeClr>
              </a:solidFill>
            </a:endParaRPr>
          </a:p>
          <a:p>
            <a:pPr>
              <a:buFont typeface="Arial" pitchFamily="34" charset="0"/>
              <a:buAutoNum type="arabicPeriod"/>
            </a:pPr>
            <a:r>
              <a:rPr lang="en-US" b="1" dirty="0" err="1" smtClean="0">
                <a:solidFill>
                  <a:schemeClr val="bg1">
                    <a:lumMod val="75000"/>
                  </a:schemeClr>
                </a:solidFill>
              </a:rPr>
              <a:t>Neue</a:t>
            </a:r>
            <a:r>
              <a:rPr lang="en-US" b="1" dirty="0" smtClean="0">
                <a:solidFill>
                  <a:schemeClr val="bg1">
                    <a:lumMod val="75000"/>
                  </a:schemeClr>
                </a:solidFill>
              </a:rPr>
              <a:t> </a:t>
            </a:r>
            <a:r>
              <a:rPr lang="en-US" b="1" dirty="0" err="1" smtClean="0">
                <a:solidFill>
                  <a:schemeClr val="bg1">
                    <a:lumMod val="75000"/>
                  </a:schemeClr>
                </a:solidFill>
              </a:rPr>
              <a:t>Funktionen</a:t>
            </a:r>
            <a:r>
              <a:rPr lang="en-US" b="1" dirty="0" smtClean="0">
                <a:solidFill>
                  <a:schemeClr val="bg1">
                    <a:lumMod val="75000"/>
                  </a:schemeClr>
                </a:solidFill>
              </a:rPr>
              <a:t> </a:t>
            </a:r>
            <a:r>
              <a:rPr lang="en-US" b="1" dirty="0" err="1" smtClean="0">
                <a:solidFill>
                  <a:schemeClr val="bg1">
                    <a:lumMod val="75000"/>
                  </a:schemeClr>
                </a:solidFill>
              </a:rPr>
              <a:t>der</a:t>
            </a:r>
            <a:r>
              <a:rPr lang="en-US" b="1" dirty="0" smtClean="0">
                <a:solidFill>
                  <a:schemeClr val="bg1">
                    <a:lumMod val="75000"/>
                  </a:schemeClr>
                </a:solidFill>
              </a:rPr>
              <a:t> Prinect Color Toolbox 2013</a:t>
            </a:r>
          </a:p>
          <a:p>
            <a:pPr>
              <a:buFont typeface="Arial" pitchFamily="34" charset="0"/>
              <a:buAutoNum type="arabicPeriod"/>
            </a:pPr>
            <a:r>
              <a:rPr lang="en-US" dirty="0" smtClean="0">
                <a:solidFill>
                  <a:schemeClr val="bg1">
                    <a:lumMod val="75000"/>
                  </a:schemeClr>
                </a:solidFill>
              </a:rPr>
              <a:t>Smart </a:t>
            </a:r>
            <a:r>
              <a:rPr lang="en-US" dirty="0" err="1" smtClean="0">
                <a:solidFill>
                  <a:schemeClr val="bg1">
                    <a:lumMod val="75000"/>
                  </a:schemeClr>
                </a:solidFill>
              </a:rPr>
              <a:t>Printcheck</a:t>
            </a:r>
            <a:r>
              <a:rPr lang="en-US" dirty="0" smtClean="0">
                <a:solidFill>
                  <a:schemeClr val="bg1">
                    <a:lumMod val="75000"/>
                  </a:schemeClr>
                </a:solidFill>
              </a:rPr>
              <a:t> </a:t>
            </a:r>
            <a:r>
              <a:rPr lang="en-US" dirty="0" err="1" smtClean="0">
                <a:solidFill>
                  <a:schemeClr val="bg1">
                    <a:lumMod val="75000"/>
                  </a:schemeClr>
                </a:solidFill>
              </a:rPr>
              <a:t>für</a:t>
            </a:r>
            <a:r>
              <a:rPr lang="en-US" dirty="0" smtClean="0">
                <a:solidFill>
                  <a:schemeClr val="bg1">
                    <a:lumMod val="75000"/>
                  </a:schemeClr>
                </a:solidFill>
              </a:rPr>
              <a:t> die </a:t>
            </a:r>
            <a:r>
              <a:rPr lang="en-US" dirty="0" err="1" smtClean="0">
                <a:solidFill>
                  <a:schemeClr val="bg1">
                    <a:lumMod val="75000"/>
                  </a:schemeClr>
                </a:solidFill>
              </a:rPr>
              <a:t>schnelle</a:t>
            </a:r>
            <a:r>
              <a:rPr lang="en-US" dirty="0" smtClean="0">
                <a:solidFill>
                  <a:schemeClr val="bg1">
                    <a:lumMod val="75000"/>
                  </a:schemeClr>
                </a:solidFill>
              </a:rPr>
              <a:t> und </a:t>
            </a:r>
            <a:r>
              <a:rPr lang="en-US" dirty="0" err="1" smtClean="0">
                <a:solidFill>
                  <a:schemeClr val="bg1">
                    <a:lumMod val="75000"/>
                  </a:schemeClr>
                </a:solidFill>
              </a:rPr>
              <a:t>einfache</a:t>
            </a:r>
            <a:r>
              <a:rPr lang="en-US" dirty="0" smtClean="0">
                <a:solidFill>
                  <a:schemeClr val="bg1">
                    <a:lumMod val="75000"/>
                  </a:schemeClr>
                </a:solidFill>
              </a:rPr>
              <a:t> </a:t>
            </a:r>
            <a:r>
              <a:rPr lang="en-US" dirty="0" err="1" smtClean="0">
                <a:solidFill>
                  <a:schemeClr val="bg1">
                    <a:lumMod val="75000"/>
                  </a:schemeClr>
                </a:solidFill>
              </a:rPr>
              <a:t>Prozesskontrolle</a:t>
            </a:r>
            <a:endParaRPr lang="en-US" dirty="0" smtClean="0">
              <a:solidFill>
                <a:schemeClr val="bg1">
                  <a:lumMod val="75000"/>
                </a:schemeClr>
              </a:solidFill>
            </a:endParaRPr>
          </a:p>
          <a:p>
            <a:pPr lvl="1">
              <a:buFont typeface="Arial" pitchFamily="34" charset="0"/>
              <a:buAutoNum type="arabicPeriod"/>
            </a:pPr>
            <a:r>
              <a:rPr lang="en-US" dirty="0" err="1" smtClean="0">
                <a:solidFill>
                  <a:schemeClr val="bg1">
                    <a:lumMod val="75000"/>
                  </a:schemeClr>
                </a:solidFill>
              </a:rPr>
              <a:t>Kurzbeschreibung</a:t>
            </a:r>
            <a:endParaRPr lang="en-US" dirty="0" smtClean="0">
              <a:solidFill>
                <a:schemeClr val="bg1">
                  <a:lumMod val="75000"/>
                </a:schemeClr>
              </a:solidFill>
            </a:endParaRPr>
          </a:p>
          <a:p>
            <a:pPr lvl="1">
              <a:buFont typeface="Arial" pitchFamily="34" charset="0"/>
              <a:buAutoNum type="arabicPeriod"/>
            </a:pPr>
            <a:r>
              <a:rPr lang="en-US" dirty="0" smtClean="0">
                <a:solidFill>
                  <a:schemeClr val="bg1">
                    <a:lumMod val="75000"/>
                  </a:schemeClr>
                </a:solidFill>
              </a:rPr>
              <a:t>Live Demo</a:t>
            </a:r>
          </a:p>
          <a:p>
            <a:pPr>
              <a:buFont typeface="Arial" pitchFamily="34" charset="0"/>
              <a:buAutoNum type="arabicPeriod"/>
            </a:pPr>
            <a:r>
              <a:rPr lang="en-US" dirty="0" smtClean="0"/>
              <a:t>Q&amp;A</a:t>
            </a:r>
          </a:p>
          <a:p>
            <a:pPr lvl="1"/>
            <a:endParaRPr lang="en-US" dirty="0" smtClean="0"/>
          </a:p>
          <a:p>
            <a:pPr>
              <a:buNone/>
            </a:pPr>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platzhalter 1"/>
          <p:cNvSpPr>
            <a:spLocks noGrp="1"/>
          </p:cNvSpPr>
          <p:nvPr>
            <p:ph type="body" sz="quarter" idx="10"/>
          </p:nvPr>
        </p:nvSpPr>
        <p:spPr>
          <a:xfrm>
            <a:off x="428625" y="4143375"/>
            <a:ext cx="5143500" cy="277813"/>
          </a:xfrm>
        </p:spPr>
        <p:txBody>
          <a:bodyPr/>
          <a:lstStyle/>
          <a:p>
            <a:r>
              <a:rPr lang="de-DE" noProof="0" dirty="0" smtClean="0">
                <a:latin typeface="Arial" charset="0"/>
                <a:cs typeface="Arial" charset="0"/>
              </a:rPr>
              <a:t>Prinect Anwendertage, 8. und 9. November 2013</a:t>
            </a:r>
          </a:p>
        </p:txBody>
      </p:sp>
      <p:sp>
        <p:nvSpPr>
          <p:cNvPr id="8195" name="Textplatzhalter 2"/>
          <p:cNvSpPr>
            <a:spLocks noGrp="1"/>
          </p:cNvSpPr>
          <p:nvPr>
            <p:ph type="body" sz="quarter" idx="11"/>
          </p:nvPr>
        </p:nvSpPr>
        <p:spPr>
          <a:xfrm>
            <a:off x="428625" y="4543527"/>
            <a:ext cx="5143500" cy="361637"/>
          </a:xfrm>
        </p:spPr>
        <p:txBody>
          <a:bodyPr/>
          <a:lstStyle/>
          <a:p>
            <a:pPr>
              <a:spcBef>
                <a:spcPct val="0"/>
              </a:spcBef>
              <a:spcAft>
                <a:spcPct val="0"/>
              </a:spcAft>
            </a:pPr>
            <a:r>
              <a:rPr lang="de-DE" noProof="0" dirty="0" smtClean="0">
                <a:latin typeface="Arial" charset="0"/>
                <a:cs typeface="Arial" charset="0"/>
              </a:rPr>
              <a:t>Vielen Dank für Ihre Aufmerksamkeit!</a:t>
            </a:r>
          </a:p>
        </p:txBody>
      </p:sp>
      <p:sp>
        <p:nvSpPr>
          <p:cNvPr id="8196" name="Textplatzhalter 3"/>
          <p:cNvSpPr>
            <a:spLocks noGrp="1"/>
          </p:cNvSpPr>
          <p:nvPr>
            <p:ph type="body" sz="quarter" idx="12"/>
          </p:nvPr>
        </p:nvSpPr>
        <p:spPr>
          <a:xfrm>
            <a:off x="428625" y="4953000"/>
            <a:ext cx="5143500" cy="276999"/>
          </a:xfrm>
        </p:spPr>
        <p:txBody>
          <a:bodyPr/>
          <a:lstStyle/>
          <a:p>
            <a:endParaRPr dirty="0" smtClean="0">
              <a:latin typeface="Arial" charset="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251520" y="404664"/>
            <a:ext cx="8229600" cy="996950"/>
          </a:xfrm>
        </p:spPr>
        <p:txBody>
          <a:bodyPr/>
          <a:lstStyle/>
          <a:p>
            <a:pPr>
              <a:spcBef>
                <a:spcPct val="0"/>
              </a:spcBef>
              <a:spcAft>
                <a:spcPct val="0"/>
              </a:spcAft>
            </a:pPr>
            <a:r>
              <a:rPr lang="de-DE" dirty="0" smtClean="0"/>
              <a:t>Produktstruktur „Prinect Multicolor </a:t>
            </a:r>
            <a:r>
              <a:rPr lang="de-DE" dirty="0" err="1" smtClean="0"/>
              <a:t>Toolset</a:t>
            </a:r>
            <a:r>
              <a:rPr lang="de-DE" dirty="0" smtClean="0"/>
              <a:t>“</a:t>
            </a:r>
          </a:p>
        </p:txBody>
      </p:sp>
      <p:sp>
        <p:nvSpPr>
          <p:cNvPr id="4" name="Foliennummernplatzhalter 3"/>
          <p:cNvSpPr>
            <a:spLocks noGrp="1"/>
          </p:cNvSpPr>
          <p:nvPr>
            <p:ph type="sldNum" sz="quarter" idx="4294967295"/>
          </p:nvPr>
        </p:nvSpPr>
        <p:spPr>
          <a:xfrm>
            <a:off x="6858000" y="6416675"/>
            <a:ext cx="2133600" cy="365125"/>
          </a:xfrm>
          <a:prstGeom prst="rect">
            <a:avLst/>
          </a:prstGeom>
        </p:spPr>
        <p:txBody>
          <a:bodyPr/>
          <a:lstStyle/>
          <a:p>
            <a:pPr>
              <a:defRPr/>
            </a:pPr>
            <a:fld id="{59259FED-DBD2-4154-B5D3-677B2816D2CA}" type="slidenum">
              <a:rPr lang="de-DE" smtClean="0"/>
              <a:pPr>
                <a:defRPr/>
              </a:pPr>
              <a:t>36</a:t>
            </a:fld>
            <a:endParaRPr lang="de-DE" dirty="0"/>
          </a:p>
        </p:txBody>
      </p:sp>
      <p:sp>
        <p:nvSpPr>
          <p:cNvPr id="28673" name="Rectangle 1"/>
          <p:cNvSpPr>
            <a:spLocks noChangeArrowheads="1"/>
          </p:cNvSpPr>
          <p:nvPr/>
        </p:nvSpPr>
        <p:spPr bwMode="auto">
          <a:xfrm>
            <a:off x="359532" y="980728"/>
            <a:ext cx="8172908"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de-DE"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t/>
            </a:r>
            <a:br>
              <a:rPr kumimoji="0" lang="de-DE" sz="1400" b="1" i="0" u="sng"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Mithilfe des </a:t>
            </a:r>
            <a:r>
              <a:rPr kumimoji="0" lang="de-DE"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Toolsets</a:t>
            </a: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hat der Kunde die Möglichkeit einen Druckauftrag mit vielen Sonderfarben (CMYK plus n Sonderfarben) durch einen Druck mit Multicolor (CMYK plus Orange, Green, Blue) zu ersetzen. Dies ermöglicht die Reduzierung von Farbwechseln und zeitaufwändige Waschvorgänge.</a:t>
            </a:r>
            <a:b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Folgende Module beinhaltet das </a:t>
            </a:r>
            <a:r>
              <a:rPr kumimoji="0" lang="de-DE"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Toolset</a:t>
            </a:r>
            <a:r>
              <a:rPr kumimoji="0" lang="de-D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br>
              <a:rPr kumimoji="0" lang="de-D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de-D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„Prinect Color Toolbox </a:t>
            </a:r>
            <a:r>
              <a:rPr kumimoji="0" lang="de-DE" sz="1400" b="1"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complete</a:t>
            </a: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lang="de-DE" sz="1400" dirty="0" smtClean="0">
                <a:latin typeface="Arial" pitchFamily="34" charset="0"/>
                <a:cs typeface="Arial" pitchFamily="34" charset="0"/>
              </a:rPr>
              <a:t> </a:t>
            </a: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Hiermit  können  kundenspezifische Multicolor Profile erstellt (Profile Tool) sowie entsprechende  Prozessstandards zur Überprüfung der Druckqualität bereit gestellt werden (Quality Monitor</a:t>
            </a:r>
            <a:r>
              <a:rPr kumimoji="0" lang="de-D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Mit dem Calibration Tool können die entsprechenden Prozesskalibrierungen erstellt und verwaltet werden.</a:t>
            </a:r>
            <a:b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de-D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„Datensatz  Multicolor“: </a:t>
            </a:r>
            <a:r>
              <a:rPr lang="de-DE" sz="1400" dirty="0" smtClean="0">
                <a:latin typeface="Arial" pitchFamily="34" charset="0"/>
                <a:cs typeface="Arial" pitchFamily="34" charset="0"/>
              </a:rPr>
              <a:t> </a:t>
            </a: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Bestehend aus Profilen für Farbenkombinationen (CMYK plus Orange, Green, Blue) für den 6 bzw. 7 Farbendruck jeweils für 2 unterschiedliche Papiersorten (14 Profile) sowie den korrespondierenden Prozessstandards.</a:t>
            </a:r>
            <a:b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b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a:p>
            <a:pPr marL="342900" marR="0" lvl="0" indent="-342900" algn="l" defTabSz="914400" rtl="0" eaLnBrk="0" fontAlgn="base" latinLnBrk="0" hangingPunct="0">
              <a:lnSpc>
                <a:spcPct val="100000"/>
              </a:lnSpc>
              <a:spcBef>
                <a:spcPct val="0"/>
              </a:spcBef>
              <a:spcAft>
                <a:spcPct val="0"/>
              </a:spcAft>
              <a:buClrTx/>
              <a:buSzTx/>
              <a:buFont typeface="+mj-lt"/>
              <a:buAutoNum type="arabicPeriod"/>
              <a:tabLst/>
            </a:pPr>
            <a:r>
              <a:rPr kumimoji="0" lang="de-DE"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„Color Editor Multicolor“ </a:t>
            </a:r>
            <a:r>
              <a:rPr lang="de-DE" sz="1400" dirty="0" smtClean="0">
                <a:latin typeface="Arial" pitchFamily="34" charset="0"/>
                <a:cs typeface="Arial" pitchFamily="34" charset="0"/>
              </a:rPr>
              <a:t> </a:t>
            </a: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Mit der Multicolor-Funktionalität des Color Editors wird geprüft, ob Sonderfarben in einem PDF durch erweiterte Prozessfarben mit ausreichender Qualität ersetzt werden können. Basierend auf speziellen Multicolor-Druckprofilen werden Sonderfarben in Prozessfarben umgerechnet. Abweichungen von der Originalfarbe werden visuell und als </a:t>
            </a:r>
            <a:r>
              <a:rPr kumimoji="0" lang="de-DE"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DeltaE</a:t>
            </a: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-Werte dargestellt. Eine Automatik sorgt für die Auswahl optimal geeigneter Profile. Resultierende Farbrezepte können bei Bedarf geändert werden.</a:t>
            </a:r>
            <a:r>
              <a:rPr lang="de-DE" sz="1400" dirty="0" smtClean="0">
                <a:latin typeface="Arial" pitchFamily="34" charset="0"/>
                <a:cs typeface="Arial" pitchFamily="34" charset="0"/>
              </a:rPr>
              <a:t> </a:t>
            </a:r>
            <a:r>
              <a:rPr kumimoji="0" lang="de-DE"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Darüber hinaus steht der komplette Funktionsumfang des Color Editors inkl. Sonderfarben-Editor und Farbmanagement zur Verfügung.</a:t>
            </a:r>
            <a:endParaRPr kumimoji="0" lang="de-DE" sz="1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323528" y="332656"/>
            <a:ext cx="8229600" cy="996950"/>
          </a:xfrm>
        </p:spPr>
        <p:txBody>
          <a:bodyPr/>
          <a:lstStyle/>
          <a:p>
            <a:pPr>
              <a:spcBef>
                <a:spcPct val="0"/>
              </a:spcBef>
              <a:spcAft>
                <a:spcPct val="0"/>
              </a:spcAft>
            </a:pPr>
            <a:r>
              <a:rPr lang="de-DE" dirty="0" smtClean="0"/>
              <a:t>Back-up</a:t>
            </a:r>
          </a:p>
        </p:txBody>
      </p:sp>
      <p:sp>
        <p:nvSpPr>
          <p:cNvPr id="4" name="Foliennummernplatzhalter 3"/>
          <p:cNvSpPr>
            <a:spLocks noGrp="1"/>
          </p:cNvSpPr>
          <p:nvPr>
            <p:ph type="sldNum" sz="quarter" idx="4294967295"/>
          </p:nvPr>
        </p:nvSpPr>
        <p:spPr>
          <a:xfrm>
            <a:off x="6858000" y="6416675"/>
            <a:ext cx="2133600" cy="365125"/>
          </a:xfrm>
          <a:prstGeom prst="rect">
            <a:avLst/>
          </a:prstGeom>
        </p:spPr>
        <p:txBody>
          <a:bodyPr/>
          <a:lstStyle/>
          <a:p>
            <a:pPr>
              <a:defRPr/>
            </a:pPr>
            <a:fld id="{59259FED-DBD2-4154-B5D3-677B2816D2CA}" type="slidenum">
              <a:rPr lang="de-DE" smtClean="0"/>
              <a:pPr>
                <a:defRPr/>
              </a:pPr>
              <a:t>37</a:t>
            </a:fld>
            <a:endParaRPr lang="de-DE" dirty="0"/>
          </a:p>
        </p:txBody>
      </p:sp>
      <p:sp>
        <p:nvSpPr>
          <p:cNvPr id="30722" name="Rectangle 2"/>
          <p:cNvSpPr>
            <a:spLocks noChangeArrowheads="1"/>
          </p:cNvSpPr>
          <p:nvPr/>
        </p:nvSpPr>
        <p:spPr bwMode="auto">
          <a:xfrm>
            <a:off x="467544" y="1007151"/>
            <a:ext cx="7848872" cy="16619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latin typeface="+mn-lt"/>
                <a:ea typeface="Times New Roman" pitchFamily="18" charset="0"/>
                <a:cs typeface="Arial" pitchFamily="34" charset="0"/>
              </a:rPr>
              <a:t>The Multicolor tool identifies the spot colors on the current PDF page and their device-independent color, i.e. the Lab or ICC-based spot color definition. The user can select a Multicolor color profile to describe the print process. Using this profile, spot colors are converted to process colors and then back again to Lab. The difference to the original Lab value can be calculated from the original and the Lab value from the transformation and output as a ∆E 2000 value. In addition, the before-and-after colors are shown in a color field on the screen as a visual check</a:t>
            </a:r>
            <a:r>
              <a:rPr kumimoji="0" lang="en-US" sz="1200" b="0" i="0" u="none" strike="noStrike" cap="none" normalizeH="0" baseline="0" dirty="0" smtClean="0">
                <a:ln>
                  <a:noFill/>
                </a:ln>
                <a:solidFill>
                  <a:schemeClr val="tx1"/>
                </a:solidFill>
                <a:effectLst/>
                <a:latin typeface="+mn-lt"/>
                <a:ea typeface="Times New Roman" pitchFamily="18" charset="0"/>
                <a:cs typeface="Arial" pitchFamily="34" charset="0"/>
              </a:rPr>
              <a:t>. </a:t>
            </a:r>
            <a:endParaRPr kumimoji="0" lang="de-DE" sz="1200"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0721" name="Bild 19"/>
          <p:cNvPicPr>
            <a:picLocks noChangeArrowheads="1"/>
          </p:cNvPicPr>
          <p:nvPr/>
        </p:nvPicPr>
        <p:blipFill>
          <a:blip r:embed="rId2" cstate="print"/>
          <a:srcRect/>
          <a:stretch>
            <a:fillRect/>
          </a:stretch>
        </p:blipFill>
        <p:spPr bwMode="auto">
          <a:xfrm>
            <a:off x="827584" y="2492896"/>
            <a:ext cx="5876925" cy="3267075"/>
          </a:xfrm>
          <a:prstGeom prst="rect">
            <a:avLst/>
          </a:prstGeom>
          <a:noFill/>
        </p:spPr>
      </p:pic>
      <p:sp>
        <p:nvSpPr>
          <p:cNvPr id="30723" name="Rectangle 3"/>
          <p:cNvSpPr>
            <a:spLocks noChangeArrowheads="1"/>
          </p:cNvSpPr>
          <p:nvPr/>
        </p:nvSpPr>
        <p:spPr bwMode="auto">
          <a:xfrm>
            <a:off x="539552" y="5949280"/>
            <a:ext cx="7416824" cy="7386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400" dirty="0" smtClean="0">
                <a:latin typeface="+mn-lt"/>
                <a:ea typeface="Times New Roman" pitchFamily="18" charset="0"/>
                <a:cs typeface="Arial" pitchFamily="34" charset="0"/>
              </a:rPr>
              <a:t>Armed with this information, the user can now decide whether one or more spot colors should be printed as spot colors or converted into an expanded process color gamut. The button "Apply" converts the selected spot colors into the extended process color gamut</a:t>
            </a:r>
            <a:r>
              <a:rPr lang="en-US" sz="1400" dirty="0" smtClean="0">
                <a:latin typeface="Arial" pitchFamily="34" charset="0"/>
                <a:ea typeface="Times New Roman" pitchFamily="18" charset="0"/>
                <a:cs typeface="Arial" pitchFamily="34" charset="0"/>
              </a:rPr>
              <a:t>. </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el 1"/>
          <p:cNvSpPr>
            <a:spLocks noGrp="1"/>
          </p:cNvSpPr>
          <p:nvPr>
            <p:ph type="title"/>
          </p:nvPr>
        </p:nvSpPr>
        <p:spPr>
          <a:xfrm>
            <a:off x="457200" y="728700"/>
            <a:ext cx="8229600" cy="615950"/>
          </a:xfrm>
        </p:spPr>
        <p:txBody>
          <a:bodyPr/>
          <a:lstStyle/>
          <a:p>
            <a:pPr eaLnBrk="1" hangingPunct="1"/>
            <a:r>
              <a:rPr lang="de-DE" sz="2200" dirty="0" smtClean="0">
                <a:latin typeface="+mj-lt"/>
              </a:rPr>
              <a:t>Color Editor – Multicolor</a:t>
            </a:r>
            <a:r>
              <a:rPr lang="de-DE" sz="2200" dirty="0" smtClean="0">
                <a:solidFill>
                  <a:srgbClr val="FF0000"/>
                </a:solidFill>
                <a:latin typeface="+mj-lt"/>
              </a:rPr>
              <a:t/>
            </a:r>
            <a:br>
              <a:rPr lang="de-DE" sz="2200" dirty="0" smtClean="0">
                <a:solidFill>
                  <a:srgbClr val="FF0000"/>
                </a:solidFill>
                <a:latin typeface="+mj-lt"/>
              </a:rPr>
            </a:br>
            <a:endParaRPr lang="de-DE" sz="2200" dirty="0" smtClean="0">
              <a:solidFill>
                <a:srgbClr val="FF0000"/>
              </a:solidFill>
              <a:latin typeface="+mj-lt"/>
            </a:endParaRPr>
          </a:p>
        </p:txBody>
      </p:sp>
      <p:sp>
        <p:nvSpPr>
          <p:cNvPr id="34818" name="Rectangle 2"/>
          <p:cNvSpPr>
            <a:spLocks noChangeArrowheads="1"/>
          </p:cNvSpPr>
          <p:nvPr/>
        </p:nvSpPr>
        <p:spPr bwMode="auto">
          <a:xfrm>
            <a:off x="467544" y="1412776"/>
            <a:ext cx="7848872"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DE" dirty="0" smtClean="0"/>
              <a:t>Der Sonderfarben-Editor hat einen neuen Tab „Multicolor“ erhalten, dessen Funktionen nicht im Standardumfang des Color Editors enthalten sind. Multicolor muss über eine separate Lizenz freigeschaltet werden</a:t>
            </a:r>
            <a:r>
              <a:rPr kumimoji="0" lang="en-US" b="0" i="0" u="none" strike="noStrike" cap="none" normalizeH="0" baseline="0" dirty="0" smtClean="0">
                <a:ln>
                  <a:noFill/>
                </a:ln>
                <a:solidFill>
                  <a:schemeClr val="tx1"/>
                </a:solidFill>
                <a:effectLst/>
                <a:latin typeface="+mn-lt"/>
                <a:ea typeface="Times New Roman" pitchFamily="18" charset="0"/>
                <a:cs typeface="Arial" pitchFamily="34" charset="0"/>
              </a:rPr>
              <a:t>. </a:t>
            </a:r>
            <a:endParaRPr kumimoji="0" lang="de-DE" b="0" i="0" u="none" strike="noStrike" cap="none" normalizeH="0" baseline="0" dirty="0" smtClean="0">
              <a:ln>
                <a:noFill/>
              </a:ln>
              <a:solidFill>
                <a:schemeClr val="tx1"/>
              </a:solidFill>
              <a:effectLst/>
              <a:latin typeface="+mn-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19" name="Rectangle 3"/>
          <p:cNvSpPr>
            <a:spLocks noChangeArrowheads="1"/>
          </p:cNvSpPr>
          <p:nvPr/>
        </p:nvSpPr>
        <p:spPr bwMode="auto">
          <a:xfrm>
            <a:off x="611560" y="4899647"/>
            <a:ext cx="7884876" cy="120032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de-DE" dirty="0" smtClean="0"/>
              <a:t>Mit der Option „Multicolor“ stellt die PDF Toolbox ein Werkzeug zur Verfügung, das es erlaubt, die Qualität einer Übertragung von Sonderfarben in einen erweiterten Farbraum zu beurteilen. Alle Sonderfarben, für die ein Lab-Farbrezept vorliegt, können mit diesem Tool geprüft werden</a:t>
            </a:r>
            <a:endParaRPr kumimoji="0" lang="en-US" b="0" i="0" u="none" strike="noStrike" cap="none" normalizeH="0" baseline="0" dirty="0" smtClean="0">
              <a:ln>
                <a:noFill/>
              </a:ln>
              <a:solidFill>
                <a:schemeClr val="tx1"/>
              </a:solidFill>
              <a:effectLst/>
              <a:latin typeface="Arial" pitchFamily="34" charset="0"/>
              <a:cs typeface="Arial" pitchFamily="34" charset="0"/>
            </a:endParaRPr>
          </a:p>
        </p:txBody>
      </p:sp>
      <p:pic>
        <p:nvPicPr>
          <p:cNvPr id="6" name="Grafik 5"/>
          <p:cNvPicPr/>
          <p:nvPr/>
        </p:nvPicPr>
        <p:blipFill>
          <a:blip r:embed="rId3" cstate="print"/>
          <a:srcRect/>
          <a:stretch>
            <a:fillRect/>
          </a:stretch>
        </p:blipFill>
        <p:spPr bwMode="auto">
          <a:xfrm>
            <a:off x="1547664" y="2816932"/>
            <a:ext cx="4896953" cy="1536750"/>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el 1"/>
          <p:cNvSpPr>
            <a:spLocks noGrp="1"/>
          </p:cNvSpPr>
          <p:nvPr>
            <p:ph type="title"/>
          </p:nvPr>
        </p:nvSpPr>
        <p:spPr>
          <a:xfrm>
            <a:off x="323528" y="332656"/>
            <a:ext cx="8229600" cy="996950"/>
          </a:xfrm>
        </p:spPr>
        <p:txBody>
          <a:bodyPr/>
          <a:lstStyle/>
          <a:p>
            <a:pPr>
              <a:spcBef>
                <a:spcPct val="0"/>
              </a:spcBef>
              <a:spcAft>
                <a:spcPct val="0"/>
              </a:spcAft>
            </a:pPr>
            <a:r>
              <a:rPr lang="de-DE" dirty="0" smtClean="0"/>
              <a:t>Back-up</a:t>
            </a:r>
          </a:p>
        </p:txBody>
      </p:sp>
      <p:sp>
        <p:nvSpPr>
          <p:cNvPr id="4" name="Foliennummernplatzhalter 3"/>
          <p:cNvSpPr>
            <a:spLocks noGrp="1"/>
          </p:cNvSpPr>
          <p:nvPr>
            <p:ph type="sldNum" sz="quarter" idx="4294967295"/>
          </p:nvPr>
        </p:nvSpPr>
        <p:spPr>
          <a:xfrm>
            <a:off x="6858000" y="6416675"/>
            <a:ext cx="2133600" cy="365125"/>
          </a:xfrm>
          <a:prstGeom prst="rect">
            <a:avLst/>
          </a:prstGeom>
        </p:spPr>
        <p:txBody>
          <a:bodyPr/>
          <a:lstStyle/>
          <a:p>
            <a:pPr>
              <a:defRPr/>
            </a:pPr>
            <a:fld id="{59259FED-DBD2-4154-B5D3-677B2816D2CA}" type="slidenum">
              <a:rPr lang="de-DE" smtClean="0"/>
              <a:pPr>
                <a:defRPr/>
              </a:pPr>
              <a:t>39</a:t>
            </a:fld>
            <a:endParaRPr lang="de-DE" dirty="0"/>
          </a:p>
        </p:txBody>
      </p:sp>
      <p:sp>
        <p:nvSpPr>
          <p:cNvPr id="3074" name="Rectangle 2"/>
          <p:cNvSpPr>
            <a:spLocks noChangeArrowheads="1"/>
          </p:cNvSpPr>
          <p:nvPr/>
        </p:nvSpPr>
        <p:spPr bwMode="auto">
          <a:xfrm>
            <a:off x="575556" y="1124744"/>
            <a:ext cx="8064896" cy="45550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buFontTx/>
              <a:buChar char="•"/>
            </a:pPr>
            <a:r>
              <a:rPr lang="de-DE" i="1" dirty="0" smtClean="0"/>
              <a:t>Automatische Profilauswahl</a:t>
            </a:r>
            <a:r>
              <a:rPr lang="de-DE" dirty="0" smtClean="0"/>
              <a:t/>
            </a:r>
            <a:br>
              <a:rPr lang="de-DE" dirty="0" smtClean="0"/>
            </a:br>
            <a:r>
              <a:rPr lang="de-DE" dirty="0" smtClean="0"/>
              <a:t>Werden für die Überprüfung mehrere ICC-Profile selektiert, dann wird automatisch das Profil mit dem geringsten ∆E 2000-Gesamtfehler ausgewählt und vorgelegt</a:t>
            </a:r>
          </a:p>
          <a:p>
            <a:pPr>
              <a:buFontTx/>
              <a:buChar char="•"/>
            </a:pPr>
            <a:r>
              <a:rPr lang="de-DE" i="1" dirty="0" smtClean="0"/>
              <a:t>Rezept ändern</a:t>
            </a:r>
            <a:r>
              <a:rPr lang="de-DE" dirty="0" smtClean="0"/>
              <a:t/>
            </a:r>
            <a:br>
              <a:rPr lang="de-DE" dirty="0" smtClean="0"/>
            </a:br>
            <a:r>
              <a:rPr lang="de-DE" dirty="0" smtClean="0"/>
              <a:t>Farbrezepte können geändert werden. Die Auswirkungen des geänderten Rezepts werden sofort dargestellt. Das veränderte Rezept kann dann angewendet werden</a:t>
            </a:r>
          </a:p>
          <a:p>
            <a:pPr>
              <a:buFontTx/>
              <a:buChar char="•"/>
            </a:pPr>
            <a:r>
              <a:rPr lang="de-DE" dirty="0" smtClean="0"/>
              <a:t> </a:t>
            </a:r>
            <a:r>
              <a:rPr lang="de-DE" i="1" dirty="0" smtClean="0"/>
              <a:t>Farbwerte auf 0% oder 100% zwingen</a:t>
            </a:r>
            <a:r>
              <a:rPr lang="de-DE" dirty="0" smtClean="0"/>
              <a:t/>
            </a:r>
            <a:br>
              <a:rPr lang="de-DE" dirty="0" smtClean="0"/>
            </a:br>
            <a:r>
              <a:rPr lang="de-DE" dirty="0" smtClean="0"/>
              <a:t>Farbwerte nahe bei 0% oder 100% können automatisch auf 0% oder 100% gesetzt werden </a:t>
            </a:r>
          </a:p>
          <a:p>
            <a:pPr>
              <a:buFontTx/>
              <a:buChar char="•"/>
            </a:pPr>
            <a:r>
              <a:rPr lang="de-DE" i="1" dirty="0" smtClean="0"/>
              <a:t>Farbwerte runden</a:t>
            </a:r>
            <a:r>
              <a:rPr lang="de-DE" dirty="0" smtClean="0"/>
              <a:t/>
            </a:r>
            <a:br>
              <a:rPr lang="de-DE" dirty="0" smtClean="0"/>
            </a:br>
            <a:r>
              <a:rPr lang="de-DE" dirty="0" smtClean="0"/>
              <a:t>Bei Bedarf kann der Bediener die Farbwerte als volle Prozentwerte anzeigen lassen</a:t>
            </a:r>
          </a:p>
          <a:p>
            <a:pPr lvl="0"/>
            <a:endParaRPr lang="de-DE" dirty="0" smtClean="0"/>
          </a:p>
          <a:p>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r>
            <a:b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b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Grafik 6"/>
          <p:cNvPicPr/>
          <p:nvPr/>
        </p:nvPicPr>
        <p:blipFill>
          <a:blip r:embed="rId2" cstate="print"/>
          <a:srcRect/>
          <a:stretch>
            <a:fillRect/>
          </a:stretch>
        </p:blipFill>
        <p:spPr bwMode="auto">
          <a:xfrm>
            <a:off x="3455876" y="5157192"/>
            <a:ext cx="4007160" cy="1224136"/>
          </a:xfrm>
          <a:prstGeom prst="rect">
            <a:avLst/>
          </a:prstGeom>
          <a:noFill/>
          <a:ln w="9525">
            <a:noFill/>
            <a:miter lim="800000"/>
            <a:headEnd/>
            <a:tailEnd/>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a:xfrm>
            <a:off x="457200" y="1054100"/>
            <a:ext cx="8229600" cy="615950"/>
          </a:xfrm>
        </p:spPr>
        <p:txBody>
          <a:bodyPr/>
          <a:lstStyle/>
          <a:p>
            <a:r>
              <a:rPr lang="de-DE" dirty="0" smtClean="0">
                <a:latin typeface="Arial" charset="0"/>
                <a:cs typeface="Arial" charset="0"/>
              </a:rPr>
              <a:t>Was ist Prinect Multicolor?</a:t>
            </a:r>
            <a:endParaRPr lang="en-US" dirty="0" smtClean="0">
              <a:latin typeface="Arial" charset="0"/>
              <a:cs typeface="Arial" charset="0"/>
            </a:endParaRPr>
          </a:p>
        </p:txBody>
      </p:sp>
      <p:sp>
        <p:nvSpPr>
          <p:cNvPr id="7" name="Inhaltsplatzhalter 6"/>
          <p:cNvSpPr>
            <a:spLocks noGrp="1"/>
          </p:cNvSpPr>
          <p:nvPr>
            <p:ph sz="quarter" idx="13"/>
          </p:nvPr>
        </p:nvSpPr>
        <p:spPr>
          <a:xfrm>
            <a:off x="457200" y="1701800"/>
            <a:ext cx="8362950" cy="4516438"/>
          </a:xfrm>
        </p:spPr>
        <p:txBody>
          <a:bodyPr/>
          <a:lstStyle/>
          <a:p>
            <a:pPr>
              <a:defRPr/>
            </a:pPr>
            <a:r>
              <a:rPr lang="en-US"/>
              <a:t>Color space comparison between a 7c multicolor process and the </a:t>
            </a:r>
            <a:r>
              <a:rPr lang="en-US" err="1"/>
              <a:t>ISOcoated</a:t>
            </a:r>
            <a:r>
              <a:rPr lang="en-US"/>
              <a:t> process </a:t>
            </a:r>
            <a:endParaRPr lang="en-US" sz="2900"/>
          </a:p>
          <a:p>
            <a:pPr>
              <a:defRPr/>
            </a:pPr>
            <a:endParaRPr lang="en-US"/>
          </a:p>
        </p:txBody>
      </p:sp>
      <p:pic>
        <p:nvPicPr>
          <p:cNvPr id="11" name="Picture 2" descr="C:\Users\laubmant.CEU\Pictures\Screenpresso\2013-04-16_12h16_42.png"/>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0917" t="15153" r="9374" b="13119"/>
          <a:stretch/>
        </p:blipFill>
        <p:spPr bwMode="auto">
          <a:xfrm>
            <a:off x="755576" y="2348880"/>
            <a:ext cx="3520108" cy="3790619"/>
          </a:xfrm>
          <a:prstGeom prst="rect">
            <a:avLst/>
          </a:prstGeom>
        </p:spPr>
        <p:style>
          <a:lnRef idx="0">
            <a:schemeClr val="accent3"/>
          </a:lnRef>
          <a:fillRef idx="3">
            <a:schemeClr val="accent3"/>
          </a:fillRef>
          <a:effectRef idx="3">
            <a:schemeClr val="accent3"/>
          </a:effectRef>
          <a:fontRef idx="minor">
            <a:schemeClr val="lt1"/>
          </a:fontRef>
        </p:style>
      </p:pic>
      <p:pic>
        <p:nvPicPr>
          <p:cNvPr id="12" name="Picture 3"/>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20541" t="15046" r="7200" b="12551"/>
          <a:stretch/>
        </p:blipFill>
        <p:spPr bwMode="auto">
          <a:xfrm>
            <a:off x="4572000" y="2348880"/>
            <a:ext cx="3776422" cy="3790619"/>
          </a:xfrm>
          <a:prstGeom prst="rect">
            <a:avLst/>
          </a:prstGeom>
          <a:ln/>
        </p:spPr>
        <p:style>
          <a:lnRef idx="0">
            <a:schemeClr val="accent3"/>
          </a:lnRef>
          <a:fillRef idx="3">
            <a:schemeClr val="accent3"/>
          </a:fillRef>
          <a:effectRef idx="3">
            <a:schemeClr val="accent3"/>
          </a:effectRef>
          <a:fontRef idx="minor">
            <a:schemeClr val="lt1"/>
          </a:fontRef>
        </p:style>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1" name="Picture 3" descr="C:\Users\laubmant.CEU\Pictures\Screenpresso\2013-04-16_13h21_15.pn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2283"/>
          <a:stretch/>
        </p:blipFill>
        <p:spPr bwMode="auto">
          <a:xfrm>
            <a:off x="4355976" y="2708920"/>
            <a:ext cx="4273166" cy="3413013"/>
          </a:xfrm>
          <a:prstGeom prst="rect">
            <a:avLst/>
          </a:prstGeom>
        </p:spPr>
        <p:style>
          <a:lnRef idx="0">
            <a:schemeClr val="accent3"/>
          </a:lnRef>
          <a:fillRef idx="3">
            <a:schemeClr val="accent3"/>
          </a:fillRef>
          <a:effectRef idx="3">
            <a:schemeClr val="accent3"/>
          </a:effectRef>
          <a:fontRef idx="minor">
            <a:schemeClr val="lt1"/>
          </a:fontRef>
        </p:style>
      </p:pic>
      <p:sp>
        <p:nvSpPr>
          <p:cNvPr id="27651" name="Titel 1"/>
          <p:cNvSpPr>
            <a:spLocks noGrp="1"/>
          </p:cNvSpPr>
          <p:nvPr>
            <p:ph type="title"/>
          </p:nvPr>
        </p:nvSpPr>
        <p:spPr>
          <a:xfrm>
            <a:off x="251520" y="692696"/>
            <a:ext cx="8568952" cy="615950"/>
          </a:xfrm>
        </p:spPr>
        <p:txBody>
          <a:bodyPr/>
          <a:lstStyle/>
          <a:p>
            <a:r>
              <a:rPr lang="en-US" dirty="0" err="1" smtClean="0"/>
              <a:t>Einfacher</a:t>
            </a:r>
            <a:r>
              <a:rPr lang="en-US" dirty="0" smtClean="0"/>
              <a:t> Ersatz von </a:t>
            </a:r>
            <a:r>
              <a:rPr lang="en-US" dirty="0" err="1" smtClean="0"/>
              <a:t>Sonderfarben</a:t>
            </a:r>
            <a:r>
              <a:rPr lang="en-US" dirty="0" smtClean="0"/>
              <a:t> </a:t>
            </a:r>
            <a:r>
              <a:rPr lang="en-US" dirty="0" err="1" smtClean="0"/>
              <a:t>durch</a:t>
            </a:r>
            <a:r>
              <a:rPr lang="en-US" dirty="0" smtClean="0"/>
              <a:t> Multicolor </a:t>
            </a:r>
            <a:r>
              <a:rPr lang="en-US" dirty="0" err="1" smtClean="0"/>
              <a:t>Druck</a:t>
            </a:r>
            <a:r>
              <a:rPr lang="en-US" dirty="0" smtClean="0"/>
              <a:t/>
            </a:r>
            <a:br>
              <a:rPr lang="en-US" dirty="0" smtClean="0"/>
            </a:br>
            <a:r>
              <a:rPr lang="en-US" sz="2000" dirty="0" smtClean="0"/>
              <a:t>3.  </a:t>
            </a:r>
            <a:r>
              <a:rPr lang="en-US" sz="2000" dirty="0" smtClean="0">
                <a:latin typeface="Arial" charset="0"/>
                <a:cs typeface="Arial" charset="0"/>
              </a:rPr>
              <a:t>CMYK plus Orange, </a:t>
            </a:r>
            <a:r>
              <a:rPr lang="en-US" sz="2000" dirty="0" err="1" smtClean="0">
                <a:latin typeface="Arial" charset="0"/>
                <a:cs typeface="Arial" charset="0"/>
              </a:rPr>
              <a:t>Grün</a:t>
            </a:r>
            <a:r>
              <a:rPr lang="en-US" sz="2000" dirty="0" smtClean="0">
                <a:latin typeface="Arial" charset="0"/>
                <a:cs typeface="Arial" charset="0"/>
              </a:rPr>
              <a:t> &amp; </a:t>
            </a:r>
            <a:r>
              <a:rPr lang="en-US" sz="2000" dirty="0" err="1" smtClean="0">
                <a:latin typeface="Arial" charset="0"/>
                <a:cs typeface="Arial" charset="0"/>
              </a:rPr>
              <a:t>Blau</a:t>
            </a:r>
            <a:endParaRPr lang="en-US" sz="2000" dirty="0" smtClean="0">
              <a:latin typeface="Arial" charset="0"/>
              <a:cs typeface="Arial" charset="0"/>
            </a:endParaRPr>
          </a:p>
        </p:txBody>
      </p:sp>
      <p:pic>
        <p:nvPicPr>
          <p:cNvPr id="58370" name="Picture 2" descr="C:\Users\laubmant.CEU\Pictures\Screenpresso\2013-04-16_13h21_06.pn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39552" y="1988840"/>
            <a:ext cx="4137633" cy="3376861"/>
          </a:xfrm>
          <a:prstGeom prst="rect">
            <a:avLst/>
          </a:prstGeom>
        </p:spPr>
        <p:style>
          <a:lnRef idx="0">
            <a:schemeClr val="accent3"/>
          </a:lnRef>
          <a:fillRef idx="3">
            <a:schemeClr val="accent3"/>
          </a:fillRef>
          <a:effectRef idx="3">
            <a:schemeClr val="accent3"/>
          </a:effectRef>
          <a:fontRef idx="minor">
            <a:schemeClr val="lt1"/>
          </a:fontRef>
        </p:style>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el 1"/>
          <p:cNvSpPr>
            <a:spLocks noGrp="1"/>
          </p:cNvSpPr>
          <p:nvPr>
            <p:ph type="title"/>
          </p:nvPr>
        </p:nvSpPr>
        <p:spPr>
          <a:xfrm>
            <a:off x="457200" y="1054100"/>
            <a:ext cx="8229600" cy="615950"/>
          </a:xfrm>
        </p:spPr>
        <p:txBody>
          <a:bodyPr/>
          <a:lstStyle/>
          <a:p>
            <a:r>
              <a:rPr lang="de-DE" dirty="0" smtClean="0">
                <a:latin typeface="Arial" charset="0"/>
                <a:cs typeface="Arial" charset="0"/>
              </a:rPr>
              <a:t>Was ist  Prinect Multicolor?</a:t>
            </a:r>
            <a:endParaRPr lang="en-US" dirty="0" smtClean="0">
              <a:latin typeface="Arial" charset="0"/>
              <a:cs typeface="Arial" charset="0"/>
            </a:endParaRPr>
          </a:p>
        </p:txBody>
      </p:sp>
      <p:sp>
        <p:nvSpPr>
          <p:cNvPr id="13" name="Inhaltsplatzhalter 6"/>
          <p:cNvSpPr>
            <a:spLocks noGrp="1"/>
          </p:cNvSpPr>
          <p:nvPr>
            <p:ph idx="4294967295"/>
          </p:nvPr>
        </p:nvSpPr>
        <p:spPr>
          <a:xfrm>
            <a:off x="539750" y="1989138"/>
            <a:ext cx="8027988" cy="3168054"/>
          </a:xfrm>
        </p:spPr>
        <p:style>
          <a:lnRef idx="1">
            <a:schemeClr val="accent3"/>
          </a:lnRef>
          <a:fillRef idx="2">
            <a:schemeClr val="accent3"/>
          </a:fillRef>
          <a:effectRef idx="1">
            <a:schemeClr val="accent3"/>
          </a:effectRef>
          <a:fontRef idx="minor">
            <a:schemeClr val="dk1"/>
          </a:fontRef>
        </p:style>
        <p:txBody>
          <a:bodyPr/>
          <a:lstStyle/>
          <a:p>
            <a:pPr>
              <a:defRPr/>
            </a:pPr>
            <a:r>
              <a:rPr lang="de-DE" dirty="0" smtClean="0">
                <a:solidFill>
                  <a:srgbClr val="000000"/>
                </a:solidFill>
              </a:rPr>
              <a:t>Keine Begrenzung auf 6 Farben (Orange &amp; Grün) z.B. </a:t>
            </a:r>
            <a:r>
              <a:rPr lang="de-DE" dirty="0" err="1" smtClean="0">
                <a:solidFill>
                  <a:srgbClr val="000000"/>
                </a:solidFill>
              </a:rPr>
              <a:t>Hexachrom</a:t>
            </a:r>
            <a:endParaRPr lang="en-US" dirty="0" smtClean="0">
              <a:solidFill>
                <a:srgbClr val="000000"/>
              </a:solidFill>
            </a:endParaRPr>
          </a:p>
          <a:p>
            <a:pPr>
              <a:defRPr/>
            </a:pPr>
            <a:r>
              <a:rPr lang="en-US" dirty="0" smtClean="0">
                <a:solidFill>
                  <a:srgbClr val="000000"/>
                </a:solidFill>
              </a:rPr>
              <a:t>CMYK </a:t>
            </a:r>
            <a:r>
              <a:rPr lang="en-US" dirty="0" err="1" smtClean="0">
                <a:solidFill>
                  <a:srgbClr val="000000"/>
                </a:solidFill>
              </a:rPr>
              <a:t>Farbraum</a:t>
            </a:r>
            <a:r>
              <a:rPr lang="en-US" dirty="0" smtClean="0">
                <a:solidFill>
                  <a:srgbClr val="000000"/>
                </a:solidFill>
              </a:rPr>
              <a:t> </a:t>
            </a:r>
            <a:r>
              <a:rPr lang="en-US" dirty="0" err="1" smtClean="0">
                <a:solidFill>
                  <a:srgbClr val="000000"/>
                </a:solidFill>
              </a:rPr>
              <a:t>wird</a:t>
            </a:r>
            <a:r>
              <a:rPr lang="en-US" dirty="0" smtClean="0">
                <a:solidFill>
                  <a:srgbClr val="000000"/>
                </a:solidFill>
              </a:rPr>
              <a:t> </a:t>
            </a:r>
            <a:r>
              <a:rPr lang="en-US" dirty="0" err="1" smtClean="0">
                <a:solidFill>
                  <a:srgbClr val="000000"/>
                </a:solidFill>
              </a:rPr>
              <a:t>erweitert</a:t>
            </a:r>
            <a:r>
              <a:rPr lang="en-US" dirty="0" smtClean="0">
                <a:solidFill>
                  <a:srgbClr val="000000"/>
                </a:solidFill>
              </a:rPr>
              <a:t> </a:t>
            </a:r>
            <a:r>
              <a:rPr lang="en-US" dirty="0" err="1" smtClean="0">
                <a:solidFill>
                  <a:srgbClr val="000000"/>
                </a:solidFill>
              </a:rPr>
              <a:t>mit</a:t>
            </a:r>
            <a:r>
              <a:rPr lang="en-US" dirty="0" smtClean="0">
                <a:solidFill>
                  <a:srgbClr val="000000"/>
                </a:solidFill>
              </a:rPr>
              <a:t>  1, 2 or 3 </a:t>
            </a:r>
            <a:r>
              <a:rPr lang="en-US" dirty="0" err="1" smtClean="0">
                <a:solidFill>
                  <a:srgbClr val="000000"/>
                </a:solidFill>
              </a:rPr>
              <a:t>zusätzlichen</a:t>
            </a:r>
            <a:r>
              <a:rPr lang="en-US" dirty="0" smtClean="0">
                <a:solidFill>
                  <a:srgbClr val="000000"/>
                </a:solidFill>
              </a:rPr>
              <a:t> </a:t>
            </a:r>
            <a:r>
              <a:rPr lang="en-US" dirty="0" err="1" smtClean="0">
                <a:solidFill>
                  <a:srgbClr val="000000"/>
                </a:solidFill>
              </a:rPr>
              <a:t>Farben</a:t>
            </a:r>
            <a:endParaRPr lang="en-US" dirty="0" smtClean="0">
              <a:solidFill>
                <a:srgbClr val="000000"/>
              </a:solidFill>
            </a:endParaRPr>
          </a:p>
          <a:p>
            <a:pPr>
              <a:defRPr/>
            </a:pPr>
            <a:r>
              <a:rPr lang="en-US" dirty="0" err="1" smtClean="0">
                <a:solidFill>
                  <a:srgbClr val="000000"/>
                </a:solidFill>
              </a:rPr>
              <a:t>Alle</a:t>
            </a:r>
            <a:r>
              <a:rPr lang="en-US" dirty="0" smtClean="0">
                <a:solidFill>
                  <a:srgbClr val="000000"/>
                </a:solidFill>
              </a:rPr>
              <a:t> Prinect Module </a:t>
            </a:r>
            <a:r>
              <a:rPr lang="en-US" dirty="0" err="1" smtClean="0">
                <a:solidFill>
                  <a:srgbClr val="000000"/>
                </a:solidFill>
              </a:rPr>
              <a:t>unterstützen</a:t>
            </a:r>
            <a:r>
              <a:rPr lang="en-US" dirty="0" smtClean="0">
                <a:solidFill>
                  <a:srgbClr val="000000"/>
                </a:solidFill>
              </a:rPr>
              <a:t> den Multicolor  Workflow</a:t>
            </a:r>
          </a:p>
          <a:p>
            <a:pPr lvl="1">
              <a:defRPr/>
            </a:pPr>
            <a:r>
              <a:rPr lang="en-US" sz="2000" dirty="0" smtClean="0">
                <a:solidFill>
                  <a:srgbClr val="000000"/>
                </a:solidFill>
              </a:rPr>
              <a:t>ICC-Profile</a:t>
            </a:r>
          </a:p>
          <a:p>
            <a:pPr lvl="1">
              <a:defRPr/>
            </a:pPr>
            <a:r>
              <a:rPr lang="en-US" sz="2000" dirty="0" err="1" smtClean="0">
                <a:solidFill>
                  <a:srgbClr val="000000"/>
                </a:solidFill>
              </a:rPr>
              <a:t>Prozesskalibrierung</a:t>
            </a:r>
            <a:endParaRPr lang="en-US" sz="2000" dirty="0" smtClean="0">
              <a:solidFill>
                <a:srgbClr val="000000"/>
              </a:solidFill>
            </a:endParaRPr>
          </a:p>
          <a:p>
            <a:pPr lvl="1">
              <a:defRPr/>
            </a:pPr>
            <a:r>
              <a:rPr lang="en-US" sz="2000" dirty="0" err="1" smtClean="0">
                <a:solidFill>
                  <a:srgbClr val="000000"/>
                </a:solidFill>
              </a:rPr>
              <a:t>Farbvoreinstellung</a:t>
            </a:r>
            <a:endParaRPr lang="en-US" sz="2000" dirty="0" smtClean="0">
              <a:solidFill>
                <a:srgbClr val="000000"/>
              </a:solidFill>
            </a:endParaRPr>
          </a:p>
          <a:p>
            <a:pPr lvl="1">
              <a:defRPr/>
            </a:pPr>
            <a:r>
              <a:rPr lang="en-US" sz="2000" dirty="0" err="1" smtClean="0">
                <a:solidFill>
                  <a:srgbClr val="000000"/>
                </a:solidFill>
              </a:rPr>
              <a:t>Prozesskontrolle</a:t>
            </a:r>
            <a:r>
              <a:rPr lang="en-US" sz="2000" dirty="0" smtClean="0">
                <a:solidFill>
                  <a:srgbClr val="000000"/>
                </a:solidFill>
              </a:rPr>
              <a:t> und </a:t>
            </a:r>
            <a:r>
              <a:rPr lang="en-US" sz="2000" dirty="0" err="1" smtClean="0">
                <a:solidFill>
                  <a:srgbClr val="000000"/>
                </a:solidFill>
              </a:rPr>
              <a:t>Prozesssteuerung</a:t>
            </a:r>
            <a:endParaRPr lang="en-US" sz="2000" dirty="0" smtClean="0">
              <a:solidFill>
                <a:srgbClr val="000000"/>
              </a:solidFill>
            </a:endParaRPr>
          </a:p>
          <a:p>
            <a:pPr lvl="1">
              <a:defRPr/>
            </a:pPr>
            <a:r>
              <a:rPr lang="en-US" sz="2000" dirty="0" smtClean="0">
                <a:solidFill>
                  <a:srgbClr val="000000"/>
                </a:solidFill>
              </a:rPr>
              <a:t>Mini Spot Workflow</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p:cNvSpPr>
            <a:spLocks noGrp="1"/>
          </p:cNvSpPr>
          <p:nvPr>
            <p:ph type="title"/>
          </p:nvPr>
        </p:nvSpPr>
        <p:spPr>
          <a:xfrm>
            <a:off x="457200" y="1054100"/>
            <a:ext cx="8229600" cy="615950"/>
          </a:xfrm>
        </p:spPr>
        <p:txBody>
          <a:bodyPr/>
          <a:lstStyle/>
          <a:p>
            <a:r>
              <a:rPr lang="de-DE" dirty="0" smtClean="0">
                <a:latin typeface="Arial" charset="0"/>
                <a:cs typeface="Arial" charset="0"/>
              </a:rPr>
              <a:t>Was ist Prinect Multicolor?</a:t>
            </a:r>
            <a:endParaRPr lang="en-US" dirty="0" smtClean="0">
              <a:latin typeface="Arial" charset="0"/>
              <a:cs typeface="Arial" charset="0"/>
            </a:endParaRPr>
          </a:p>
        </p:txBody>
      </p:sp>
      <p:sp>
        <p:nvSpPr>
          <p:cNvPr id="13" name="Inhaltsplatzhalter 6"/>
          <p:cNvSpPr>
            <a:spLocks noGrp="1"/>
          </p:cNvSpPr>
          <p:nvPr>
            <p:ph idx="4294967295"/>
          </p:nvPr>
        </p:nvSpPr>
        <p:spPr>
          <a:xfrm>
            <a:off x="539750" y="1989138"/>
            <a:ext cx="8027988" cy="792162"/>
          </a:xfrm>
        </p:spPr>
        <p:style>
          <a:lnRef idx="1">
            <a:schemeClr val="accent3"/>
          </a:lnRef>
          <a:fillRef idx="2">
            <a:schemeClr val="accent3"/>
          </a:fillRef>
          <a:effectRef idx="1">
            <a:schemeClr val="accent3"/>
          </a:effectRef>
          <a:fontRef idx="minor">
            <a:schemeClr val="dk1"/>
          </a:fontRef>
        </p:style>
        <p:txBody>
          <a:bodyPr/>
          <a:lstStyle/>
          <a:p>
            <a:pPr>
              <a:defRPr/>
            </a:pPr>
            <a:r>
              <a:rPr lang="en-US" dirty="0" smtClean="0">
                <a:solidFill>
                  <a:srgbClr val="000000"/>
                </a:solidFill>
              </a:rPr>
              <a:t>FM </a:t>
            </a:r>
            <a:r>
              <a:rPr lang="en-US" dirty="0" err="1" smtClean="0">
                <a:solidFill>
                  <a:srgbClr val="000000"/>
                </a:solidFill>
              </a:rPr>
              <a:t>oder</a:t>
            </a:r>
            <a:r>
              <a:rPr lang="en-US" dirty="0" smtClean="0">
                <a:solidFill>
                  <a:srgbClr val="000000"/>
                </a:solidFill>
              </a:rPr>
              <a:t> AM screening </a:t>
            </a:r>
            <a:r>
              <a:rPr lang="en-US" dirty="0" err="1" smtClean="0">
                <a:solidFill>
                  <a:srgbClr val="000000"/>
                </a:solidFill>
              </a:rPr>
              <a:t>oder</a:t>
            </a:r>
            <a:r>
              <a:rPr lang="en-US" dirty="0" smtClean="0">
                <a:solidFill>
                  <a:srgbClr val="000000"/>
                </a:solidFill>
              </a:rPr>
              <a:t> </a:t>
            </a:r>
            <a:r>
              <a:rPr lang="en-US" dirty="0" err="1" smtClean="0">
                <a:solidFill>
                  <a:srgbClr val="000000"/>
                </a:solidFill>
              </a:rPr>
              <a:t>beide</a:t>
            </a:r>
            <a:r>
              <a:rPr lang="en-US" dirty="0" smtClean="0">
                <a:solidFill>
                  <a:srgbClr val="000000"/>
                </a:solidFill>
              </a:rPr>
              <a:t> </a:t>
            </a:r>
            <a:r>
              <a:rPr lang="en-US" dirty="0" err="1" smtClean="0">
                <a:solidFill>
                  <a:srgbClr val="000000"/>
                </a:solidFill>
              </a:rPr>
              <a:t>gleichzeitig</a:t>
            </a:r>
            <a:endParaRPr lang="en-US" dirty="0" smtClean="0">
              <a:solidFill>
                <a:srgbClr val="000000"/>
              </a:solidFill>
            </a:endParaRPr>
          </a:p>
        </p:txBody>
      </p:sp>
      <p:pic>
        <p:nvPicPr>
          <p:cNvPr id="17414" name="Picture 6" descr="C:\Users\laubmant.CEU\Pictures\Screenpresso\2013-04-16_12h54_07.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39750" y="3284538"/>
            <a:ext cx="8040688" cy="2914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1"/>
          <p:cNvGrpSpPr>
            <a:grpSpLocks/>
          </p:cNvGrpSpPr>
          <p:nvPr/>
        </p:nvGrpSpPr>
        <p:grpSpPr bwMode="auto">
          <a:xfrm>
            <a:off x="323850" y="1844675"/>
            <a:ext cx="8349966" cy="4500563"/>
            <a:chOff x="-1265081" y="2004993"/>
            <a:chExt cx="7813572" cy="4211637"/>
          </a:xfrm>
        </p:grpSpPr>
        <p:pic>
          <p:nvPicPr>
            <p:cNvPr id="20485" name="Picture 2" descr="C:\Users\haeuserf\Desktop\FP0876-3.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8465" y="2004993"/>
              <a:ext cx="4319587" cy="4211637"/>
            </a:xfrm>
            <a:prstGeom prst="rect">
              <a:avLst/>
            </a:prstGeom>
            <a:ln/>
          </p:spPr>
          <p:style>
            <a:lnRef idx="0">
              <a:schemeClr val="accent3"/>
            </a:lnRef>
            <a:fillRef idx="3">
              <a:schemeClr val="accent3"/>
            </a:fillRef>
            <a:effectRef idx="3">
              <a:schemeClr val="accent3"/>
            </a:effectRef>
            <a:fontRef idx="minor">
              <a:schemeClr val="lt1"/>
            </a:fontRef>
          </p:style>
        </p:pic>
        <p:sp>
          <p:nvSpPr>
            <p:cNvPr id="8" name="Textfeld 7"/>
            <p:cNvSpPr txBox="1"/>
            <p:nvPr/>
          </p:nvSpPr>
          <p:spPr>
            <a:xfrm>
              <a:off x="-1236943" y="2139785"/>
              <a:ext cx="1701331" cy="374424"/>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defRPr/>
              </a:pPr>
              <a:r>
                <a:rPr lang="de-DE" sz="1400" dirty="0"/>
                <a:t>CMYK coated: </a:t>
              </a:r>
              <a:r>
                <a:rPr lang="de-DE" sz="2000" b="1" dirty="0"/>
                <a:t>100</a:t>
              </a:r>
              <a:endParaRPr lang="en-US" sz="2000" b="1" dirty="0"/>
            </a:p>
          </p:txBody>
        </p:sp>
        <p:sp>
          <p:nvSpPr>
            <p:cNvPr id="9" name="Textfeld 8"/>
            <p:cNvSpPr txBox="1"/>
            <p:nvPr/>
          </p:nvSpPr>
          <p:spPr>
            <a:xfrm>
              <a:off x="-1265081" y="4377770"/>
              <a:ext cx="1753832" cy="374424"/>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defRPr/>
              </a:pPr>
              <a:r>
                <a:rPr lang="de-DE" sz="1400" dirty="0"/>
                <a:t>CMYK uncoated: </a:t>
              </a:r>
              <a:r>
                <a:rPr lang="de-DE" sz="2000" b="1" dirty="0"/>
                <a:t>45</a:t>
              </a:r>
              <a:endParaRPr lang="en-US" sz="2000" b="1" dirty="0"/>
            </a:p>
          </p:txBody>
        </p:sp>
        <p:sp>
          <p:nvSpPr>
            <p:cNvPr id="10" name="Textfeld 9"/>
            <p:cNvSpPr txBox="1"/>
            <p:nvPr/>
          </p:nvSpPr>
          <p:spPr>
            <a:xfrm>
              <a:off x="4548654" y="4306126"/>
              <a:ext cx="1999837" cy="576036"/>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defRPr/>
              </a:pPr>
              <a:r>
                <a:rPr lang="de-DE" sz="1400" dirty="0"/>
                <a:t>CMYK plus Orange/Blue</a:t>
              </a:r>
            </a:p>
            <a:p>
              <a:pPr>
                <a:defRPr/>
              </a:pPr>
              <a:r>
                <a:rPr lang="de-DE" sz="1400" dirty="0"/>
                <a:t>uncoated: </a:t>
              </a:r>
              <a:r>
                <a:rPr lang="de-DE" sz="2000" b="1" dirty="0"/>
                <a:t>100</a:t>
              </a:r>
              <a:endParaRPr lang="en-US" sz="2000" b="1" dirty="0"/>
            </a:p>
          </p:txBody>
        </p:sp>
        <p:sp>
          <p:nvSpPr>
            <p:cNvPr id="11" name="Textfeld 10"/>
            <p:cNvSpPr txBox="1"/>
            <p:nvPr/>
          </p:nvSpPr>
          <p:spPr>
            <a:xfrm>
              <a:off x="4548654" y="2139785"/>
              <a:ext cx="1999837" cy="576036"/>
            </a:xfrm>
            <a:prstGeom prst="rect">
              <a:avLst/>
            </a:prstGeom>
          </p:spPr>
          <p:style>
            <a:lnRef idx="0">
              <a:schemeClr val="accent3"/>
            </a:lnRef>
            <a:fillRef idx="3">
              <a:schemeClr val="accent3"/>
            </a:fillRef>
            <a:effectRef idx="3">
              <a:schemeClr val="accent3"/>
            </a:effectRef>
            <a:fontRef idx="minor">
              <a:schemeClr val="lt1"/>
            </a:fontRef>
          </p:style>
          <p:txBody>
            <a:bodyPr wrap="none">
              <a:spAutoFit/>
            </a:bodyPr>
            <a:lstStyle/>
            <a:p>
              <a:pPr>
                <a:defRPr/>
              </a:pPr>
              <a:r>
                <a:rPr lang="de-DE" sz="1400" dirty="0"/>
                <a:t>CMYK plus Orange/Blue</a:t>
              </a:r>
            </a:p>
            <a:p>
              <a:pPr>
                <a:defRPr/>
              </a:pPr>
              <a:r>
                <a:rPr lang="de-DE" sz="1400" dirty="0"/>
                <a:t>coated: </a:t>
              </a:r>
              <a:r>
                <a:rPr lang="de-DE" sz="2000" b="1" dirty="0"/>
                <a:t>135</a:t>
              </a:r>
              <a:endParaRPr lang="en-US" sz="2000" b="1" dirty="0"/>
            </a:p>
          </p:txBody>
        </p:sp>
      </p:grpSp>
      <p:sp>
        <p:nvSpPr>
          <p:cNvPr id="19459" name="Titel 2"/>
          <p:cNvSpPr>
            <a:spLocks noGrp="1"/>
          </p:cNvSpPr>
          <p:nvPr>
            <p:ph type="title"/>
          </p:nvPr>
        </p:nvSpPr>
        <p:spPr>
          <a:xfrm>
            <a:off x="395536" y="692696"/>
            <a:ext cx="8352928" cy="615950"/>
          </a:xfrm>
        </p:spPr>
        <p:txBody>
          <a:bodyPr/>
          <a:lstStyle/>
          <a:p>
            <a:r>
              <a:rPr lang="de-DE" dirty="0" smtClean="0"/>
              <a:t>Bilder farbiger drucken:</a:t>
            </a:r>
            <a:r>
              <a:rPr lang="en-US" dirty="0" smtClean="0">
                <a:latin typeface="Arial" charset="0"/>
                <a:cs typeface="Arial" charset="0"/>
              </a:rPr>
              <a:t/>
            </a:r>
            <a:br>
              <a:rPr lang="en-US" dirty="0" smtClean="0">
                <a:latin typeface="Arial" charset="0"/>
                <a:cs typeface="Arial" charset="0"/>
              </a:rPr>
            </a:br>
            <a:r>
              <a:rPr lang="en-US" sz="2000" dirty="0" smtClean="0">
                <a:latin typeface="Arial" charset="0"/>
                <a:cs typeface="Arial" charset="0"/>
              </a:rPr>
              <a:t>1. </a:t>
            </a:r>
            <a:r>
              <a:rPr lang="en-US" sz="2000" dirty="0" err="1" smtClean="0">
                <a:latin typeface="Arial" charset="0"/>
                <a:cs typeface="Arial" charset="0"/>
              </a:rPr>
              <a:t>Vergleich</a:t>
            </a:r>
            <a:r>
              <a:rPr lang="en-US" sz="2000" dirty="0" smtClean="0">
                <a:latin typeface="Arial" charset="0"/>
                <a:cs typeface="Arial" charset="0"/>
              </a:rPr>
              <a:t> </a:t>
            </a:r>
            <a:r>
              <a:rPr lang="en-US" sz="2000" dirty="0" err="1" smtClean="0">
                <a:latin typeface="Arial" charset="0"/>
                <a:cs typeface="Arial" charset="0"/>
              </a:rPr>
              <a:t>der</a:t>
            </a:r>
            <a:r>
              <a:rPr lang="en-US" sz="2000" dirty="0" smtClean="0">
                <a:latin typeface="Arial" charset="0"/>
                <a:cs typeface="Arial" charset="0"/>
              </a:rPr>
              <a:t> </a:t>
            </a:r>
            <a:r>
              <a:rPr lang="en-US" sz="2000" dirty="0" err="1" smtClean="0">
                <a:latin typeface="Arial" charset="0"/>
                <a:cs typeface="Arial" charset="0"/>
              </a:rPr>
              <a:t>Farbräume</a:t>
            </a:r>
            <a:r>
              <a:rPr lang="en-US" sz="2000" dirty="0" smtClean="0">
                <a:latin typeface="Arial" charset="0"/>
                <a:cs typeface="Arial" charset="0"/>
              </a:rPr>
              <a:t> PT1 and PT 4</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el 1"/>
          <p:cNvSpPr>
            <a:spLocks noGrp="1"/>
          </p:cNvSpPr>
          <p:nvPr>
            <p:ph type="title"/>
          </p:nvPr>
        </p:nvSpPr>
        <p:spPr>
          <a:xfrm>
            <a:off x="395536" y="548680"/>
            <a:ext cx="8424936" cy="615950"/>
          </a:xfrm>
        </p:spPr>
        <p:txBody>
          <a:bodyPr/>
          <a:lstStyle/>
          <a:p>
            <a:r>
              <a:rPr lang="de-DE" dirty="0" smtClean="0">
                <a:latin typeface="Arial" charset="0"/>
                <a:cs typeface="Arial" charset="0"/>
              </a:rPr>
              <a:t>Bilder farbiger drucken.</a:t>
            </a:r>
            <a:br>
              <a:rPr lang="de-DE" dirty="0" smtClean="0">
                <a:latin typeface="Arial" charset="0"/>
                <a:cs typeface="Arial" charset="0"/>
              </a:rPr>
            </a:br>
            <a:r>
              <a:rPr lang="de-DE" dirty="0" smtClean="0">
                <a:latin typeface="Arial" charset="0"/>
                <a:cs typeface="Arial" charset="0"/>
              </a:rPr>
              <a:t>Beispiel: Farbräume auf gestrichenem und </a:t>
            </a:r>
            <a:r>
              <a:rPr lang="de-DE" dirty="0" err="1" smtClean="0">
                <a:latin typeface="Arial" charset="0"/>
                <a:cs typeface="Arial" charset="0"/>
              </a:rPr>
              <a:t>ungestrichenem</a:t>
            </a:r>
            <a:r>
              <a:rPr lang="de-DE" dirty="0" smtClean="0">
                <a:latin typeface="Arial" charset="0"/>
                <a:cs typeface="Arial" charset="0"/>
              </a:rPr>
              <a:t> Papier</a:t>
            </a:r>
            <a:endParaRPr lang="en-US" dirty="0" smtClean="0">
              <a:latin typeface="Arial" charset="0"/>
              <a:cs typeface="Arial" charset="0"/>
            </a:endParaRPr>
          </a:p>
        </p:txBody>
      </p:sp>
      <p:pic>
        <p:nvPicPr>
          <p:cNvPr id="55298" name="Picture 2" descr="C:\Users\laubmant.CEU\Pictures\Screenpresso\2013-04-16_12h28_09.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219819" y="4282652"/>
            <a:ext cx="2992141" cy="2242692"/>
          </a:xfrm>
          <a:prstGeom prst="rect">
            <a:avLst/>
          </a:prstGeom>
        </p:spPr>
        <p:style>
          <a:lnRef idx="0">
            <a:schemeClr val="accent3"/>
          </a:lnRef>
          <a:fillRef idx="3">
            <a:schemeClr val="accent3"/>
          </a:fillRef>
          <a:effectRef idx="3">
            <a:schemeClr val="accent3"/>
          </a:effectRef>
          <a:fontRef idx="minor">
            <a:schemeClr val="lt1"/>
          </a:fontRef>
        </p:style>
      </p:pic>
      <p:pic>
        <p:nvPicPr>
          <p:cNvPr id="55299" name="Picture 3" descr="C:\Users\laubmant.CEU\Pictures\Screenpresso\2013-04-16_12h28_23.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532187" y="4286906"/>
            <a:ext cx="2992141" cy="2238438"/>
          </a:xfrm>
          <a:prstGeom prst="rect">
            <a:avLst/>
          </a:prstGeom>
        </p:spPr>
        <p:style>
          <a:lnRef idx="0">
            <a:schemeClr val="accent3"/>
          </a:lnRef>
          <a:fillRef idx="3">
            <a:schemeClr val="accent3"/>
          </a:fillRef>
          <a:effectRef idx="3">
            <a:schemeClr val="accent3"/>
          </a:effectRef>
          <a:fontRef idx="minor">
            <a:schemeClr val="lt1"/>
          </a:fontRef>
        </p:style>
      </p:pic>
      <p:pic>
        <p:nvPicPr>
          <p:cNvPr id="11" name="Picture 2" descr="C:\Users\laubmant.CEU\Pictures\Screenpresso\2013-04-16_12h28_09.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219819" y="1913236"/>
            <a:ext cx="2992141" cy="2242692"/>
          </a:xfrm>
          <a:prstGeom prst="rect">
            <a:avLst/>
          </a:prstGeom>
        </p:spPr>
        <p:style>
          <a:lnRef idx="0">
            <a:schemeClr val="accent3"/>
          </a:lnRef>
          <a:fillRef idx="3">
            <a:schemeClr val="accent3"/>
          </a:fillRef>
          <a:effectRef idx="3">
            <a:schemeClr val="accent3"/>
          </a:effectRef>
          <a:fontRef idx="minor">
            <a:schemeClr val="lt1"/>
          </a:fontRef>
        </p:style>
      </p:pic>
      <p:pic>
        <p:nvPicPr>
          <p:cNvPr id="12" name="Picture 3" descr="C:\Users\laubmant.CEU\Pictures\Screenpresso\2013-04-16_12h28_23.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532187" y="1917490"/>
            <a:ext cx="2992141" cy="2238438"/>
          </a:xfrm>
          <a:prstGeom prst="rect">
            <a:avLst/>
          </a:prstGeom>
        </p:spPr>
        <p:style>
          <a:lnRef idx="0">
            <a:schemeClr val="accent3"/>
          </a:lnRef>
          <a:fillRef idx="3">
            <a:schemeClr val="accent3"/>
          </a:fillRef>
          <a:effectRef idx="3">
            <a:schemeClr val="accent3"/>
          </a:effectRef>
          <a:fontRef idx="minor">
            <a:schemeClr val="lt1"/>
          </a:fontRef>
        </p:style>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el 1"/>
          <p:cNvSpPr>
            <a:spLocks noGrp="1"/>
          </p:cNvSpPr>
          <p:nvPr>
            <p:ph type="title"/>
          </p:nvPr>
        </p:nvSpPr>
        <p:spPr>
          <a:xfrm>
            <a:off x="323528" y="764704"/>
            <a:ext cx="8229600" cy="615950"/>
          </a:xfrm>
        </p:spPr>
        <p:txBody>
          <a:bodyPr/>
          <a:lstStyle/>
          <a:p>
            <a:r>
              <a:rPr lang="en-US" dirty="0" smtClean="0"/>
              <a:t>Ersatz </a:t>
            </a:r>
            <a:r>
              <a:rPr lang="en-US" dirty="0" err="1" smtClean="0"/>
              <a:t>einer</a:t>
            </a:r>
            <a:r>
              <a:rPr lang="en-US" dirty="0" smtClean="0"/>
              <a:t> </a:t>
            </a:r>
            <a:r>
              <a:rPr lang="en-US" dirty="0" err="1" smtClean="0"/>
              <a:t>Prozessfarbe</a:t>
            </a:r>
            <a:r>
              <a:rPr lang="en-US" dirty="0" smtClean="0"/>
              <a:t> </a:t>
            </a:r>
            <a:r>
              <a:rPr lang="en-US" dirty="0" err="1" smtClean="0"/>
              <a:t>durch</a:t>
            </a:r>
            <a:r>
              <a:rPr lang="en-US" dirty="0" smtClean="0"/>
              <a:t> </a:t>
            </a:r>
            <a:r>
              <a:rPr lang="en-US" dirty="0" err="1" smtClean="0"/>
              <a:t>eine</a:t>
            </a:r>
            <a:r>
              <a:rPr lang="en-US" dirty="0" smtClean="0"/>
              <a:t> </a:t>
            </a:r>
            <a:r>
              <a:rPr lang="en-US" dirty="0" err="1" smtClean="0"/>
              <a:t>Sonderfarbe</a:t>
            </a:r>
            <a:r>
              <a:rPr lang="en-US" dirty="0" smtClean="0"/>
              <a:t>: </a:t>
            </a:r>
            <a:br>
              <a:rPr lang="en-US" dirty="0" smtClean="0"/>
            </a:br>
            <a:r>
              <a:rPr lang="en-US" sz="2000" dirty="0" smtClean="0"/>
              <a:t>2.  </a:t>
            </a:r>
            <a:r>
              <a:rPr lang="en-US" sz="2000" dirty="0" err="1" smtClean="0">
                <a:latin typeface="Arial" charset="0"/>
                <a:cs typeface="Arial" charset="0"/>
              </a:rPr>
              <a:t>Anpassung</a:t>
            </a:r>
            <a:r>
              <a:rPr lang="en-US" sz="2000" dirty="0" smtClean="0">
                <a:latin typeface="Arial" charset="0"/>
                <a:cs typeface="Arial" charset="0"/>
              </a:rPr>
              <a:t> </a:t>
            </a:r>
            <a:r>
              <a:rPr lang="en-US" sz="2000" dirty="0" err="1" smtClean="0">
                <a:latin typeface="Arial" charset="0"/>
                <a:cs typeface="Arial" charset="0"/>
              </a:rPr>
              <a:t>eines</a:t>
            </a:r>
            <a:r>
              <a:rPr lang="en-US" sz="2000" dirty="0" smtClean="0">
                <a:latin typeface="Arial" charset="0"/>
                <a:cs typeface="Arial" charset="0"/>
              </a:rPr>
              <a:t> ICC-Profiles </a:t>
            </a:r>
            <a:r>
              <a:rPr lang="en-US" sz="2000" dirty="0" err="1" smtClean="0">
                <a:latin typeface="Arial" charset="0"/>
                <a:cs typeface="Arial" charset="0"/>
              </a:rPr>
              <a:t>durch</a:t>
            </a:r>
            <a:r>
              <a:rPr lang="en-US" sz="2000" dirty="0" smtClean="0">
                <a:latin typeface="Arial" charset="0"/>
                <a:cs typeface="Arial" charset="0"/>
              </a:rPr>
              <a:t>  Minispots</a:t>
            </a:r>
          </a:p>
        </p:txBody>
      </p:sp>
      <p:pic>
        <p:nvPicPr>
          <p:cNvPr id="7" name="Picture 12" descr="miracel_4c-rubin"/>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11188" y="1868066"/>
            <a:ext cx="2200275" cy="2005013"/>
          </a:xfrm>
          <a:prstGeom prst="rect">
            <a:avLst/>
          </a:prstGeom>
        </p:spPr>
        <p:style>
          <a:lnRef idx="0">
            <a:schemeClr val="accent3"/>
          </a:lnRef>
          <a:fillRef idx="3">
            <a:schemeClr val="accent3"/>
          </a:fillRef>
          <a:effectRef idx="3">
            <a:schemeClr val="accent3"/>
          </a:effectRef>
          <a:fontRef idx="minor">
            <a:schemeClr val="lt1"/>
          </a:fontRef>
        </p:style>
      </p:pic>
      <p:sp>
        <p:nvSpPr>
          <p:cNvPr id="24580" name="Rectangle 13"/>
          <p:cNvSpPr>
            <a:spLocks noChangeArrowheads="1"/>
          </p:cNvSpPr>
          <p:nvPr/>
        </p:nvSpPr>
        <p:spPr bwMode="auto">
          <a:xfrm>
            <a:off x="2806700" y="1773238"/>
            <a:ext cx="5899150" cy="2193925"/>
          </a:xfrm>
          <a:prstGeom prst="rect">
            <a:avLst/>
          </a:prstGeom>
          <a:noFill/>
          <a:ln>
            <a:noFill/>
          </a:ln>
          <a:effectLst/>
          <a:extLst>
            <a:ext uri="{909E8E84-426E-40DD-AFC4-6F175D3DCCD1}">
              <a14:hiddenFill xmlns:a14="http://schemas.microsoft.com/office/drawing/2010/main" xmlns="">
                <a:solidFill>
                  <a:schemeClr val="tx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lstStyle/>
          <a:p>
            <a:pPr marL="285750" defTabSz="762000">
              <a:lnSpc>
                <a:spcPct val="120000"/>
              </a:lnSpc>
            </a:pPr>
            <a:r>
              <a:rPr lang="de-DE" sz="1600" dirty="0" smtClean="0"/>
              <a:t>Magenta  wird durch </a:t>
            </a:r>
            <a:r>
              <a:rPr lang="de-DE" sz="1600" dirty="0" err="1" smtClean="0"/>
              <a:t>Pantone</a:t>
            </a:r>
            <a:r>
              <a:rPr lang="de-DE" sz="1600" dirty="0" smtClean="0"/>
              <a:t> </a:t>
            </a:r>
            <a:r>
              <a:rPr lang="de-DE" sz="1600" dirty="0" err="1"/>
              <a:t>RubineRed</a:t>
            </a:r>
            <a:r>
              <a:rPr lang="de-DE" sz="1600" dirty="0"/>
              <a:t> </a:t>
            </a:r>
            <a:r>
              <a:rPr lang="de-DE" sz="1600" dirty="0" smtClean="0"/>
              <a:t>ersetzt.</a:t>
            </a:r>
            <a:endParaRPr lang="de-DE" sz="1600" dirty="0"/>
          </a:p>
          <a:p>
            <a:pPr marL="285750" defTabSz="762000">
              <a:lnSpc>
                <a:spcPct val="120000"/>
              </a:lnSpc>
            </a:pPr>
            <a:r>
              <a:rPr lang="de-DE" sz="1600" dirty="0"/>
              <a:t/>
            </a:r>
            <a:br>
              <a:rPr lang="de-DE" sz="1600" dirty="0"/>
            </a:br>
            <a:r>
              <a:rPr lang="de-DE" sz="1600" dirty="0" smtClean="0"/>
              <a:t>Druckreihenfolge: </a:t>
            </a:r>
            <a:r>
              <a:rPr lang="de-DE" sz="1600" dirty="0"/>
              <a:t/>
            </a:r>
            <a:br>
              <a:rPr lang="de-DE" sz="1600" dirty="0"/>
            </a:br>
            <a:r>
              <a:rPr lang="de-DE" sz="1600" b="1" dirty="0">
                <a:solidFill>
                  <a:schemeClr val="accent2"/>
                </a:solidFill>
              </a:rPr>
              <a:t>Black, Cyan, Pantone Rubine Red, Yellow</a:t>
            </a:r>
            <a:endParaRPr lang="de-DE" sz="1600" dirty="0"/>
          </a:p>
        </p:txBody>
      </p:sp>
      <p:pic>
        <p:nvPicPr>
          <p:cNvPr id="11" name="Picture 19" descr="Separationen_Rubi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31840" y="3068960"/>
            <a:ext cx="3600400" cy="3287772"/>
          </a:xfrm>
          <a:prstGeom prst="rect">
            <a:avLst/>
          </a:prstGeom>
        </p:spPr>
        <p:style>
          <a:lnRef idx="0">
            <a:schemeClr val="accent3"/>
          </a:lnRef>
          <a:fillRef idx="3">
            <a:schemeClr val="accent3"/>
          </a:fillRef>
          <a:effectRef idx="3">
            <a:schemeClr val="accent3"/>
          </a:effectRef>
          <a:fontRef idx="minor">
            <a:schemeClr val="lt1"/>
          </a:fontRef>
        </p:style>
      </p:pic>
    </p:spTree>
  </p:cSld>
  <p:clrMapOvr>
    <a:masterClrMapping/>
  </p:clrMapOvr>
  <p:timing>
    <p:tnLst>
      <p:par>
        <p:cTn id="1" dur="indefinite" restart="never" nodeType="tmRoot"/>
      </p:par>
    </p:tnLst>
  </p:timing>
</p:sld>
</file>

<file path=ppt/theme/theme1.xml><?xml version="1.0" encoding="utf-8"?>
<a:theme xmlns:a="http://schemas.openxmlformats.org/drawingml/2006/main" name="Heidelberg_Template_DE">
  <a:themeElements>
    <a:clrScheme name="Heidelberg_new">
      <a:dk1>
        <a:srgbClr val="000000"/>
      </a:dk1>
      <a:lt1>
        <a:srgbClr val="FFFFFF"/>
      </a:lt1>
      <a:dk2>
        <a:srgbClr val="003767"/>
      </a:dk2>
      <a:lt2>
        <a:srgbClr val="D4DBDE"/>
      </a:lt2>
      <a:accent1>
        <a:srgbClr val="004B8D"/>
      </a:accent1>
      <a:accent2>
        <a:srgbClr val="E21F23"/>
      </a:accent2>
      <a:accent3>
        <a:srgbClr val="A8B1B6"/>
      </a:accent3>
      <a:accent4>
        <a:srgbClr val="728BB8"/>
      </a:accent4>
      <a:accent5>
        <a:srgbClr val="F67E74"/>
      </a:accent5>
      <a:accent6>
        <a:srgbClr val="60656B"/>
      </a:accent6>
      <a:hlink>
        <a:srgbClr val="003767"/>
      </a:hlink>
      <a:folHlink>
        <a:srgbClr val="003767"/>
      </a:folHlink>
    </a:clrScheme>
    <a:fontScheme name="Heidelberg">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Heidelberg Vorlage- Folien mit Kopfzeile (im Master ändern)">
  <a:themeElements>
    <a:clrScheme name="Heidelberg_new">
      <a:dk1>
        <a:srgbClr val="000000"/>
      </a:dk1>
      <a:lt1>
        <a:srgbClr val="FFFFFF"/>
      </a:lt1>
      <a:dk2>
        <a:srgbClr val="003767"/>
      </a:dk2>
      <a:lt2>
        <a:srgbClr val="D4DBDE"/>
      </a:lt2>
      <a:accent1>
        <a:srgbClr val="004B8D"/>
      </a:accent1>
      <a:accent2>
        <a:srgbClr val="E21F23"/>
      </a:accent2>
      <a:accent3>
        <a:srgbClr val="A8B1B6"/>
      </a:accent3>
      <a:accent4>
        <a:srgbClr val="728BB8"/>
      </a:accent4>
      <a:accent5>
        <a:srgbClr val="F67E74"/>
      </a:accent5>
      <a:accent6>
        <a:srgbClr val="60656B"/>
      </a:accent6>
      <a:hlink>
        <a:srgbClr val="003767"/>
      </a:hlink>
      <a:folHlink>
        <a:srgbClr val="003767"/>
      </a:folHlink>
    </a:clrScheme>
    <a:fontScheme name="Heidelberg">
      <a:majorFont>
        <a:latin typeface="Arial"/>
        <a:ea typeface=""/>
        <a:cs typeface="Arial"/>
      </a:majorFont>
      <a:minorFont>
        <a:latin typeface="Arial"/>
        <a:ea typeface=""/>
        <a:cs typeface="Arial"/>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B55BAB95C4C5748861D2F04B5670607" ma:contentTypeVersion="8" ma:contentTypeDescription="Create a new document." ma:contentTypeScope="" ma:versionID="46e61221b860b1127018d2cf67284b5f">
  <xsd:schema xmlns:xsd="http://www.w3.org/2001/XMLSchema" xmlns:p="http://schemas.microsoft.com/office/2006/metadata/properties" xmlns:ns2="1f39064e-8b17-4030-8614-d2ce6d04e358" targetNamespace="http://schemas.microsoft.com/office/2006/metadata/properties" ma:root="true" ma:fieldsID="8c3c32134b24f722a8384b2136ad0f60" ns2:_="">
    <xsd:import namespace="1f39064e-8b17-4030-8614-d2ce6d04e358"/>
    <xsd:element name="properties">
      <xsd:complexType>
        <xsd:sequence>
          <xsd:element name="documentManagement">
            <xsd:complexType>
              <xsd:all>
                <xsd:element ref="ns2:Purpose_x0020_of_x0020_Use" minOccurs="0"/>
                <xsd:element ref="ns2:Language1" minOccurs="0"/>
                <xsd:element ref="ns2:Tam" minOccurs="0"/>
                <xsd:element ref="ns2:Product_x0020_Area" minOccurs="0"/>
                <xsd:element ref="ns2:Product_x0020_Segment" minOccurs="0"/>
                <xsd:element ref="ns2:Product" minOccurs="0"/>
                <xsd:element ref="ns2:Solutions" minOccurs="0"/>
              </xsd:all>
            </xsd:complexType>
          </xsd:element>
        </xsd:sequence>
      </xsd:complexType>
    </xsd:element>
  </xsd:schema>
  <xsd:schema xmlns:xsd="http://www.w3.org/2001/XMLSchema" xmlns:dms="http://schemas.microsoft.com/office/2006/documentManagement/types" targetNamespace="1f39064e-8b17-4030-8614-d2ce6d04e358" elementFormDefault="qualified">
    <xsd:import namespace="http://schemas.microsoft.com/office/2006/documentManagement/types"/>
    <xsd:element name="Purpose_x0020_of_x0020_Use" ma:index="8" nillable="true" ma:displayName="Purpose of Use" ma:list="{9cee0015-2879-4eb7-8edd-840fce1375c0}" ma:internalName="Purpose_x0020_of_x0020_Use" ma:showField="Title" ma:web="1f39064e-8b17-4030-8614-d2ce6d04e358">
      <xsd:simpleType>
        <xsd:restriction base="dms:Lookup"/>
      </xsd:simpleType>
    </xsd:element>
    <xsd:element name="Language1" ma:index="10" nillable="true" ma:displayName="Language" ma:list="{4f34ff5c-5ae3-434e-9051-986e9d3c7b70}" ma:internalName="Language1" ma:showField="Title" ma:web="1f39064e-8b17-4030-8614-d2ce6d04e358">
      <xsd:simpleType>
        <xsd:restriction base="dms:Lookup"/>
      </xsd:simpleType>
    </xsd:element>
    <xsd:element name="Tam" ma:index="11" nillable="true" ma:displayName="Team" ma:list="{526c4fd7-0647-4092-af10-abf945919103}" ma:internalName="Tam" ma:showField="Title" ma:web="1f39064e-8b17-4030-8614-d2ce6d04e358">
      <xsd:simpleType>
        <xsd:restriction base="dms:Lookup"/>
      </xsd:simpleType>
    </xsd:element>
    <xsd:element name="Product_x0020_Area" ma:index="12" nillable="true" ma:displayName="Product Area" ma:list="{b9bec7c5-f37d-42ba-9ec9-385a4072c6fc}" ma:internalName="Product_x0020_Area" ma:showField="Title" ma:web="1f39064e-8b17-4030-8614-d2ce6d04e358">
      <xsd:complexType>
        <xsd:complexContent>
          <xsd:extension base="dms:MultiChoiceLookup">
            <xsd:sequence>
              <xsd:element name="Value" type="dms:Lookup" maxOccurs="unbounded" minOccurs="0" nillable="true"/>
            </xsd:sequence>
          </xsd:extension>
        </xsd:complexContent>
      </xsd:complexType>
    </xsd:element>
    <xsd:element name="Product_x0020_Segment" ma:index="13" nillable="true" ma:displayName="Product Segment" ma:list="{e94d05b1-107c-4822-a0fb-0f49cb7dc1a1}" ma:internalName="Product_x0020_Segment" ma:showField="Title" ma:web="1f39064e-8b17-4030-8614-d2ce6d04e358">
      <xsd:complexType>
        <xsd:complexContent>
          <xsd:extension base="dms:MultiChoiceLookup">
            <xsd:sequence>
              <xsd:element name="Value" type="dms:Lookup" maxOccurs="unbounded" minOccurs="0" nillable="true"/>
            </xsd:sequence>
          </xsd:extension>
        </xsd:complexContent>
      </xsd:complexType>
    </xsd:element>
    <xsd:element name="Product" ma:index="14" nillable="true" ma:displayName="Product" ma:list="{f211d251-5ced-4cf9-ad8a-cdef31742ed2}" ma:internalName="Product" ma:showField="Title" ma:web="1f39064e-8b17-4030-8614-d2ce6d04e358">
      <xsd:complexType>
        <xsd:complexContent>
          <xsd:extension base="dms:MultiChoiceLookup">
            <xsd:sequence>
              <xsd:element name="Value" type="dms:Lookup" maxOccurs="unbounded" minOccurs="0" nillable="true"/>
            </xsd:sequence>
          </xsd:extension>
        </xsd:complexContent>
      </xsd:complexType>
    </xsd:element>
    <xsd:element name="Solutions" ma:index="15" nillable="true" ma:displayName="Solutions" ma:list="{d442a9b1-3f4b-4a44-8b1e-1fd730898232}" ma:internalName="Solutions" ma:showField="Title" ma:web="1f39064e-8b17-4030-8614-d2ce6d04e3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ma:index="9"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documentManagement>
    <Product_x0020_Area xmlns="1f39064e-8b17-4030-8614-d2ce6d04e358">
      <Value>1</Value>
      <Value>2</Value>
      <Value>5</Value>
    </Product_x0020_Area>
    <Product_x0020_Segment xmlns="1f39064e-8b17-4030-8614-d2ce6d04e358">
      <Value>14</Value>
      <Value>11</Value>
    </Product_x0020_Segment>
    <Purpose_x0020_of_x0020_Use xmlns="1f39064e-8b17-4030-8614-d2ce6d04e358">59</Purpose_x0020_of_x0020_Use>
    <Language1 xmlns="1f39064e-8b17-4030-8614-d2ce6d04e358" xsi:nil="true"/>
    <Tam xmlns="1f39064e-8b17-4030-8614-d2ce6d04e358">14</Tam>
    <Product xmlns="1f39064e-8b17-4030-8614-d2ce6d04e358">
      <Value>126</Value>
      <Value>125</Value>
    </Product>
    <Solutions xmlns="1f39064e-8b17-4030-8614-d2ce6d04e358">
      <Value>8</Value>
    </Solution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CCCFDF-CD6B-4207-9330-F1674E607BBA}"/>
</file>

<file path=customXml/itemProps2.xml><?xml version="1.0" encoding="utf-8"?>
<ds:datastoreItem xmlns:ds="http://schemas.openxmlformats.org/officeDocument/2006/customXml" ds:itemID="{19FD52EF-9301-48CC-BB23-44D3B6DC9776}"/>
</file>

<file path=customXml/itemProps3.xml><?xml version="1.0" encoding="utf-8"?>
<ds:datastoreItem xmlns:ds="http://schemas.openxmlformats.org/officeDocument/2006/customXml" ds:itemID="{CFD37EE7-B4AA-4823-BAC2-6CFB8E390BD6}"/>
</file>

<file path=docProps/app.xml><?xml version="1.0" encoding="utf-8"?>
<Properties xmlns="http://schemas.openxmlformats.org/officeDocument/2006/extended-properties" xmlns:vt="http://schemas.openxmlformats.org/officeDocument/2006/docPropsVTypes">
  <Template/>
  <TotalTime>0</TotalTime>
  <Words>2175</Words>
  <Application>Microsoft Office PowerPoint</Application>
  <PresentationFormat>Bildschirmpräsentation (4:3)</PresentationFormat>
  <Paragraphs>439</Paragraphs>
  <Slides>40</Slides>
  <Notes>6</Notes>
  <HiddenSlides>0</HiddenSlides>
  <MMClips>0</MMClips>
  <ScaleCrop>false</ScaleCrop>
  <HeadingPairs>
    <vt:vector size="4" baseType="variant">
      <vt:variant>
        <vt:lpstr>Design</vt:lpstr>
      </vt:variant>
      <vt:variant>
        <vt:i4>2</vt:i4>
      </vt:variant>
      <vt:variant>
        <vt:lpstr>Folientitel</vt:lpstr>
      </vt:variant>
      <vt:variant>
        <vt:i4>40</vt:i4>
      </vt:variant>
    </vt:vector>
  </HeadingPairs>
  <TitlesOfParts>
    <vt:vector size="42" baseType="lpstr">
      <vt:lpstr>Heidelberg_Template_DE</vt:lpstr>
      <vt:lpstr>Heidelberg Vorlage- Folien mit Kopfzeile (im Master ändern)</vt:lpstr>
      <vt:lpstr>Folie 1</vt:lpstr>
      <vt:lpstr>Agenda</vt:lpstr>
      <vt:lpstr>3 unterschiedliche Anwendungen mit Prinect Multicolor</vt:lpstr>
      <vt:lpstr>Was ist Prinect Multicolor?</vt:lpstr>
      <vt:lpstr>Was ist  Prinect Multicolor?</vt:lpstr>
      <vt:lpstr>Was ist Prinect Multicolor?</vt:lpstr>
      <vt:lpstr>Bilder farbiger drucken: 1. Vergleich der Farbräume PT1 and PT 4</vt:lpstr>
      <vt:lpstr>Bilder farbiger drucken. Beispiel: Farbräume auf gestrichenem und ungestrichenem Papier</vt:lpstr>
      <vt:lpstr>Ersatz einer Prozessfarbe durch eine Sonderfarbe:  2.  Anpassung eines ICC-Profiles durch  Minispots</vt:lpstr>
      <vt:lpstr>Einfacher Ersatz von Sonderfarben durch Multicolor Druck 3.  CMYK plus Orange, Grün &amp; Blau Beispiel Verpackungsdruck </vt:lpstr>
      <vt:lpstr>Folie 11</vt:lpstr>
      <vt:lpstr>Neues Produkt: Prinect Multicolor Toolset  </vt:lpstr>
      <vt:lpstr>1. Kunde druckt mit Farben, die zu den mitgelieferten Standard Profilen korrespondieren– Neuerstellung von Multicolor Profilen nicht notwendig. </vt:lpstr>
      <vt:lpstr>Color Editor – Multicolor </vt:lpstr>
      <vt:lpstr>PDF Toolbox Color Editor/Multicolor – Prozessschritte  </vt:lpstr>
      <vt:lpstr>2. Kunde druckt mit Farben, die nicht zu den mitgelieferten Standard Profilen korrespondieren – Optimierung der mitgelieferten Standard Profilen notwendig </vt:lpstr>
      <vt:lpstr>3. Der Kunde druckt mit spezifischen Farben. Profilerstellung notwendig </vt:lpstr>
      <vt:lpstr>MultiColor: Druckstabilität</vt:lpstr>
      <vt:lpstr>MultiColor: Druckstabilität - Check</vt:lpstr>
      <vt:lpstr>MultiColor: Anpassung Papier - Farbcharge</vt:lpstr>
      <vt:lpstr>Product Offering – Set of Profiles including two different „Greens“ and two different paper types Printing sequence: O,G,V,B,C,M,Y </vt:lpstr>
      <vt:lpstr>Agenda</vt:lpstr>
      <vt:lpstr>Meßbedingungen: Einführung</vt:lpstr>
      <vt:lpstr>Neue Meßgeräte:</vt:lpstr>
      <vt:lpstr>Folie 25</vt:lpstr>
      <vt:lpstr>Folie 26</vt:lpstr>
      <vt:lpstr>Quality Monitor: Prozess Standard – Check: Übersicht </vt:lpstr>
      <vt:lpstr>Folie 28</vt:lpstr>
      <vt:lpstr>Agenda</vt:lpstr>
      <vt:lpstr>Neues Produkt: Smart Printcheck Für die einfache und schnelle Prozesskontrolle</vt:lpstr>
      <vt:lpstr>Neu: Smart Printcheck für die einfache Prozesskontrolle</vt:lpstr>
      <vt:lpstr>Smart Printcheck: Messen &amp; Überprüfen</vt:lpstr>
      <vt:lpstr>„Quality Monitor“ versus „Smart Printcheck“  </vt:lpstr>
      <vt:lpstr>Agenda</vt:lpstr>
      <vt:lpstr>Folie 35</vt:lpstr>
      <vt:lpstr>Produktstruktur „Prinect Multicolor Toolset“</vt:lpstr>
      <vt:lpstr>Back-up</vt:lpstr>
      <vt:lpstr>Color Editor – Multicolor </vt:lpstr>
      <vt:lpstr>Back-up</vt:lpstr>
      <vt:lpstr>Einfacher Ersatz von Sonderfarben durch Multicolor Druck 3.  CMYK plus Orange, Grün &amp; Blau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 2013 - Schneller in Farbe</dc:title>
  <dc:subject>Prinect Anwendertage 2012 Sammelformen und Prepress News 2012</dc:subject>
  <dc:creator>Heidelberger Druckmaschinen;Wiebke Stoltenberg</dc:creator>
  <cp:keywords>Prinect Color Toolbox</cp:keywords>
  <cp:lastModifiedBy>Haeuserf</cp:lastModifiedBy>
  <cp:revision>189</cp:revision>
  <dcterms:created xsi:type="dcterms:W3CDTF">2007-10-20T10:26:57Z</dcterms:created>
  <dcterms:modified xsi:type="dcterms:W3CDTF">2013-11-04T12:39:31Z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0x010100EB55BAB95C4C5748861D2F04B5670607</vt:lpwstr>
  </property>
</Properties>
</file>