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15"/>
  </p:notesMasterIdLst>
  <p:handoutMasterIdLst>
    <p:handoutMasterId r:id="rId16"/>
  </p:handoutMasterIdLst>
  <p:sldIdLst>
    <p:sldId id="256" r:id="rId6"/>
    <p:sldId id="266" r:id="rId7"/>
    <p:sldId id="273" r:id="rId8"/>
    <p:sldId id="279" r:id="rId9"/>
    <p:sldId id="281" r:id="rId10"/>
    <p:sldId id="280" r:id="rId11"/>
    <p:sldId id="282" r:id="rId12"/>
    <p:sldId id="276" r:id="rId13"/>
    <p:sldId id="277" r:id="rId14"/>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7A"/>
    <a:srgbClr val="FF0066"/>
    <a:srgbClr val="A8B1B6"/>
    <a:srgbClr val="004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083E6E3-FA7D-4D7B-A595-EF9225AFEA82}">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35" autoAdjust="0"/>
    <p:restoredTop sz="86541" autoAdjust="0"/>
  </p:normalViewPr>
  <p:slideViewPr>
    <p:cSldViewPr showGuides="1">
      <p:cViewPr varScale="1">
        <p:scale>
          <a:sx n="95" d="100"/>
          <a:sy n="95" d="100"/>
        </p:scale>
        <p:origin x="-294" y="-96"/>
      </p:cViewPr>
      <p:guideLst>
        <p:guide orient="horz" pos="845"/>
        <p:guide orient="horz" pos="595"/>
        <p:guide orient="horz" pos="3838"/>
        <p:guide orient="horz" pos="1207"/>
        <p:guide pos="295"/>
        <p:guide pos="5465"/>
      </p:guideLst>
    </p:cSldViewPr>
  </p:slideViewPr>
  <p:outlineViewPr>
    <p:cViewPr>
      <p:scale>
        <a:sx n="33" d="100"/>
        <a:sy n="33" d="100"/>
      </p:scale>
      <p:origin x="0" y="6588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0" d="100"/>
          <a:sy n="60" d="100"/>
        </p:scale>
        <p:origin x="-2910" y="-84"/>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000" smtClean="0">
                <a:latin typeface="Arial" pitchFamily="34" charset="0"/>
                <a:cs typeface="Arial" pitchFamily="34" charset="0"/>
              </a:defRPr>
            </a:lvl1pPr>
          </a:lstStyle>
          <a:p>
            <a:pPr>
              <a:defRPr/>
            </a:pPr>
            <a:fld id="{C47BBE49-149B-4053-A6F0-B3563302C5C8}" type="slidenum">
              <a:rPr lang="de-DE"/>
              <a:pPr>
                <a:defRPr/>
              </a:pPr>
              <a:t>‹Nr.›</a:t>
            </a:fld>
            <a:endParaRPr lang="de-DE" dirty="0"/>
          </a:p>
        </p:txBody>
      </p:sp>
      <p:sp>
        <p:nvSpPr>
          <p:cNvPr id="9" name="Rectangle 17"/>
          <p:cNvSpPr>
            <a:spLocks noChangeArrowheads="1"/>
          </p:cNvSpPr>
          <p:nvPr/>
        </p:nvSpPr>
        <p:spPr bwMode="auto">
          <a:xfrm>
            <a:off x="4483100" y="276225"/>
            <a:ext cx="2257425" cy="460375"/>
          </a:xfrm>
          <a:prstGeom prst="rect">
            <a:avLst/>
          </a:prstGeom>
          <a:solidFill>
            <a:srgbClr val="D4D8D6"/>
          </a:solidFill>
          <a:ln w="9525">
            <a:noFill/>
            <a:miter lim="800000"/>
            <a:headEnd/>
            <a:tailEnd/>
          </a:ln>
          <a:effectLst/>
        </p:spPr>
        <p:txBody>
          <a:bodyPr wrap="none" lIns="104703" tIns="52352" rIns="104703" bIns="52352" anchor="ctr"/>
          <a:lstStyle/>
          <a:p>
            <a:pPr fontAlgn="auto">
              <a:spcBef>
                <a:spcPts val="0"/>
              </a:spcBef>
              <a:spcAft>
                <a:spcPts val="0"/>
              </a:spcAft>
              <a:defRPr/>
            </a:pPr>
            <a:endParaRPr lang="de-DE" dirty="0">
              <a:latin typeface="Arial" pitchFamily="34" charset="0"/>
              <a:cs typeface="Arial" pitchFamily="34" charset="0"/>
            </a:endParaRPr>
          </a:p>
        </p:txBody>
      </p:sp>
      <p:sp>
        <p:nvSpPr>
          <p:cNvPr id="10" name="Rectangle 5"/>
          <p:cNvSpPr>
            <a:spLocks noChangeArrowheads="1"/>
          </p:cNvSpPr>
          <p:nvPr/>
        </p:nvSpPr>
        <p:spPr bwMode="auto">
          <a:xfrm>
            <a:off x="231775" y="276225"/>
            <a:ext cx="4262438" cy="460375"/>
          </a:xfrm>
          <a:prstGeom prst="rect">
            <a:avLst/>
          </a:prstGeom>
          <a:solidFill>
            <a:srgbClr val="004B8D"/>
          </a:solidFill>
          <a:ln w="9525">
            <a:noFill/>
            <a:miter lim="800000"/>
            <a:headEnd/>
            <a:tailEnd/>
          </a:ln>
          <a:effectLst/>
        </p:spPr>
        <p:txBody>
          <a:bodyPr wrap="none" lIns="104703" tIns="52352" rIns="104703" bIns="52352" anchor="ctr"/>
          <a:lstStyle/>
          <a:p>
            <a:pPr fontAlgn="auto">
              <a:spcBef>
                <a:spcPts val="0"/>
              </a:spcBef>
              <a:spcAft>
                <a:spcPts val="0"/>
              </a:spcAft>
              <a:defRPr/>
            </a:pPr>
            <a:endParaRPr lang="de-DE" dirty="0">
              <a:latin typeface="Arial" pitchFamily="34" charset="0"/>
              <a:cs typeface="Arial" pitchFamily="34" charset="0"/>
            </a:endParaRPr>
          </a:p>
        </p:txBody>
      </p:sp>
      <p:pic>
        <p:nvPicPr>
          <p:cNvPr id="14341" name="Picture 16" descr="HDM.WMF"/>
          <p:cNvPicPr>
            <a:picLocks noChangeAspect="1"/>
          </p:cNvPicPr>
          <p:nvPr/>
        </p:nvPicPr>
        <p:blipFill>
          <a:blip r:embed="rId2" cstate="print"/>
          <a:srcRect/>
          <a:stretch>
            <a:fillRect/>
          </a:stretch>
        </p:blipFill>
        <p:spPr bwMode="auto">
          <a:xfrm>
            <a:off x="4881563" y="419100"/>
            <a:ext cx="1471612" cy="179388"/>
          </a:xfrm>
          <a:prstGeom prst="rect">
            <a:avLst/>
          </a:prstGeom>
          <a:noFill/>
          <a:ln w="9525">
            <a:noFill/>
            <a:miter lim="800000"/>
            <a:headEnd/>
            <a:tailEnd/>
          </a:ln>
        </p:spPr>
      </p:pic>
      <p:sp>
        <p:nvSpPr>
          <p:cNvPr id="2" name="Kopfzeilenplatzhalter 1"/>
          <p:cNvSpPr>
            <a:spLocks noGrp="1"/>
          </p:cNvSpPr>
          <p:nvPr>
            <p:ph type="hdr" sz="quarter"/>
          </p:nvPr>
        </p:nvSpPr>
        <p:spPr>
          <a:xfrm>
            <a:off x="295275" y="352425"/>
            <a:ext cx="4141788" cy="366713"/>
          </a:xfrm>
          <a:prstGeom prst="rect">
            <a:avLst/>
          </a:prstGeom>
        </p:spPr>
        <p:txBody>
          <a:bodyPr vert="horz" lIns="99048" tIns="49524" rIns="99048" bIns="49524" rtlCol="0"/>
          <a:lstStyle>
            <a:lvl1pPr algn="l" fontAlgn="auto">
              <a:spcBef>
                <a:spcPts val="0"/>
              </a:spcBef>
              <a:spcAft>
                <a:spcPts val="0"/>
              </a:spcAft>
              <a:defRPr sz="1300" dirty="0">
                <a:solidFill>
                  <a:schemeClr val="bg1"/>
                </a:solidFill>
                <a:latin typeface="Arial" pitchFamily="34" charset="0"/>
                <a:cs typeface="Arial" pitchFamily="34" charset="0"/>
              </a:defRPr>
            </a:lvl1pPr>
          </a:lstStyle>
          <a:p>
            <a:pPr>
              <a:defRPr/>
            </a:pPr>
            <a:endParaRPr lang="de-DE"/>
          </a:p>
        </p:txBody>
      </p:sp>
    </p:spTree>
    <p:extLst>
      <p:ext uri="{BB962C8B-B14F-4D97-AF65-F5344CB8AC3E}">
        <p14:creationId xmlns:p14="http://schemas.microsoft.com/office/powerpoint/2010/main" val="2301305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dirty="0">
                <a:latin typeface="+mn-lt"/>
                <a:cs typeface="+mn-cs"/>
              </a:defRPr>
            </a:lvl1pPr>
          </a:lstStyle>
          <a:p>
            <a:pPr>
              <a:defRPr/>
            </a:pPr>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smtClean="0">
                <a:latin typeface="+mn-lt"/>
                <a:cs typeface="+mn-cs"/>
              </a:defRPr>
            </a:lvl1pPr>
          </a:lstStyle>
          <a:p>
            <a:pPr>
              <a:defRPr/>
            </a:pPr>
            <a:fld id="{3D7CA398-4456-40D4-A137-41377F94EAE7}" type="datetimeFigureOut">
              <a:rPr lang="de-DE"/>
              <a:pPr>
                <a:defRPr/>
              </a:pPr>
              <a:t>31.10.2013</a:t>
            </a:fld>
            <a:endParaRPr lang="de-DE" dirty="0"/>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dirty="0"/>
          </a:p>
        </p:txBody>
      </p:sp>
      <p:sp>
        <p:nvSpPr>
          <p:cNvPr id="5" name="Notizenplatzhalt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dirty="0">
                <a:latin typeface="+mn-lt"/>
                <a:cs typeface="+mn-cs"/>
              </a:defRPr>
            </a:lvl1pPr>
          </a:lstStyle>
          <a:p>
            <a:pPr>
              <a:defRPr/>
            </a:pPr>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smtClean="0">
                <a:latin typeface="+mn-lt"/>
                <a:cs typeface="+mn-cs"/>
              </a:defRPr>
            </a:lvl1pPr>
          </a:lstStyle>
          <a:p>
            <a:pPr>
              <a:defRPr/>
            </a:pPr>
            <a:fld id="{CA768CC0-7499-4175-BB36-91D01DF8F3FC}" type="slidenum">
              <a:rPr lang="de-DE"/>
              <a:pPr>
                <a:defRPr/>
              </a:pPr>
              <a:t>‹Nr.›</a:t>
            </a:fld>
            <a:endParaRPr lang="de-DE" dirty="0"/>
          </a:p>
        </p:txBody>
      </p:sp>
    </p:spTree>
    <p:extLst>
      <p:ext uri="{BB962C8B-B14F-4D97-AF65-F5344CB8AC3E}">
        <p14:creationId xmlns:p14="http://schemas.microsoft.com/office/powerpoint/2010/main" val="667866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13" name="Grafik 12" descr="anwendertage.jpg"/>
          <p:cNvPicPr>
            <a:picLocks noChangeAspect="1"/>
          </p:cNvPicPr>
          <p:nvPr userDrawn="1"/>
        </p:nvPicPr>
        <p:blipFill>
          <a:blip r:embed="rId2" cstate="print"/>
          <a:stretch>
            <a:fillRect/>
          </a:stretch>
        </p:blipFill>
        <p:spPr>
          <a:xfrm>
            <a:off x="0" y="0"/>
            <a:ext cx="9144000" cy="6858000"/>
          </a:xfrm>
          <a:prstGeom prst="rect">
            <a:avLst/>
          </a:prstGeom>
        </p:spPr>
      </p:pic>
      <p:sp>
        <p:nvSpPr>
          <p:cNvPr id="7" name="Rectangle 3"/>
          <p:cNvSpPr>
            <a:spLocks noChangeArrowheads="1"/>
          </p:cNvSpPr>
          <p:nvPr userDrawn="1"/>
        </p:nvSpPr>
        <p:spPr bwMode="auto">
          <a:xfrm>
            <a:off x="0" y="4154488"/>
            <a:ext cx="5705475" cy="1096962"/>
          </a:xfrm>
          <a:prstGeom prst="rect">
            <a:avLst/>
          </a:prstGeom>
          <a:solidFill>
            <a:schemeClr val="accent1"/>
          </a:solidFill>
          <a:ln w="9525">
            <a:noFill/>
            <a:miter lim="800000"/>
            <a:headEnd/>
            <a:tailEnd/>
          </a:ln>
          <a:effectLst/>
        </p:spPr>
        <p:txBody>
          <a:bodyPr wrap="none" anchor="ctr"/>
          <a:lstStyle/>
          <a:p>
            <a:pPr fontAlgn="auto">
              <a:spcBef>
                <a:spcPts val="0"/>
              </a:spcBef>
              <a:spcAft>
                <a:spcPts val="0"/>
              </a:spcAft>
              <a:defRPr/>
            </a:pPr>
            <a:endParaRPr lang="de-DE" dirty="0">
              <a:latin typeface="+mn-lt"/>
              <a:cs typeface="+mn-cs"/>
            </a:endParaRPr>
          </a:p>
        </p:txBody>
      </p:sp>
      <p:sp>
        <p:nvSpPr>
          <p:cNvPr id="11" name="Rectangle 3"/>
          <p:cNvSpPr>
            <a:spLocks noChangeArrowheads="1"/>
          </p:cNvSpPr>
          <p:nvPr userDrawn="1"/>
        </p:nvSpPr>
        <p:spPr bwMode="auto">
          <a:xfrm>
            <a:off x="5695950" y="4154488"/>
            <a:ext cx="3446463" cy="1096962"/>
          </a:xfrm>
          <a:prstGeom prst="rect">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de-DE" dirty="0">
              <a:latin typeface="+mn-lt"/>
              <a:cs typeface="+mn-cs"/>
            </a:endParaRPr>
          </a:p>
        </p:txBody>
      </p:sp>
      <p:pic>
        <p:nvPicPr>
          <p:cNvPr id="12" name="Picture 10" descr="HDM.WMF"/>
          <p:cNvPicPr>
            <a:picLocks noChangeAspect="1"/>
          </p:cNvPicPr>
          <p:nvPr userDrawn="1"/>
        </p:nvPicPr>
        <p:blipFill>
          <a:blip r:embed="rId3" cstate="print"/>
          <a:srcRect/>
          <a:stretch>
            <a:fillRect/>
          </a:stretch>
        </p:blipFill>
        <p:spPr bwMode="auto">
          <a:xfrm>
            <a:off x="6534150" y="4613275"/>
            <a:ext cx="1763713" cy="179388"/>
          </a:xfrm>
          <a:prstGeom prst="rect">
            <a:avLst/>
          </a:prstGeom>
          <a:noFill/>
          <a:ln w="9525">
            <a:noFill/>
            <a:miter lim="800000"/>
            <a:headEnd/>
            <a:tailEnd/>
          </a:ln>
        </p:spPr>
      </p:pic>
      <p:sp>
        <p:nvSpPr>
          <p:cNvPr id="8" name="Textplatzhalter 7"/>
          <p:cNvSpPr>
            <a:spLocks noGrp="1"/>
          </p:cNvSpPr>
          <p:nvPr>
            <p:ph type="body" sz="quarter" idx="10"/>
          </p:nvPr>
        </p:nvSpPr>
        <p:spPr>
          <a:xfrm>
            <a:off x="428400" y="4143600"/>
            <a:ext cx="5144400" cy="276999"/>
          </a:xfrm>
          <a:prstGeom prst="rect">
            <a:avLst/>
          </a:prstGeom>
        </p:spPr>
        <p:txBody>
          <a:bodyPr>
            <a:spAutoFit/>
          </a:bodyPr>
          <a:lstStyle>
            <a:lvl1pPr marL="0" indent="0">
              <a:lnSpc>
                <a:spcPct val="100000"/>
              </a:lnSpc>
              <a:spcBef>
                <a:spcPts val="288"/>
              </a:spcBef>
              <a:buNone/>
              <a:defRPr sz="1200" i="1" baseline="0">
                <a:solidFill>
                  <a:schemeClr val="bg1"/>
                </a:solidFill>
                <a:latin typeface="Arial" pitchFamily="34" charset="0"/>
                <a:cs typeface="Arial" pitchFamily="34" charset="0"/>
              </a:defRPr>
            </a:lvl1pPr>
          </a:lstStyle>
          <a:p>
            <a:pPr lvl="0"/>
            <a:r>
              <a:rPr lang="de-DE" smtClean="0"/>
              <a:t>Textmasterformate durch Klicken bearbeiten</a:t>
            </a:r>
          </a:p>
        </p:txBody>
      </p:sp>
      <p:sp>
        <p:nvSpPr>
          <p:cNvPr id="9" name="Textplatzhalter 7"/>
          <p:cNvSpPr>
            <a:spLocks noGrp="1"/>
          </p:cNvSpPr>
          <p:nvPr>
            <p:ph type="body" sz="quarter" idx="11"/>
          </p:nvPr>
        </p:nvSpPr>
        <p:spPr>
          <a:xfrm>
            <a:off x="428400" y="4363200"/>
            <a:ext cx="5144400" cy="630942"/>
          </a:xfrm>
          <a:prstGeom prst="rect">
            <a:avLst/>
          </a:prstGeom>
        </p:spPr>
        <p:txBody>
          <a:bodyPr>
            <a:spAutoFit/>
          </a:bodyPr>
          <a:lstStyle>
            <a:lvl1pPr marL="0" indent="0">
              <a:lnSpc>
                <a:spcPts val="2100"/>
              </a:lnSpc>
              <a:spcBef>
                <a:spcPts val="0"/>
              </a:spcBef>
              <a:spcAft>
                <a:spcPts val="0"/>
              </a:spcAft>
              <a:buNone/>
              <a:defRPr sz="2000" b="0" i="0" baseline="0">
                <a:solidFill>
                  <a:schemeClr val="bg1"/>
                </a:solidFill>
                <a:latin typeface="Arial" pitchFamily="34" charset="0"/>
                <a:cs typeface="Arial" pitchFamily="34" charset="0"/>
              </a:defRPr>
            </a:lvl1pPr>
          </a:lstStyle>
          <a:p>
            <a:pPr lvl="0"/>
            <a:r>
              <a:rPr lang="de-DE" smtClean="0"/>
              <a:t>Textmasterformate durch Klicken bearbeiten</a:t>
            </a:r>
          </a:p>
        </p:txBody>
      </p:sp>
      <p:sp>
        <p:nvSpPr>
          <p:cNvPr id="10" name="Textplatzhalter 7"/>
          <p:cNvSpPr>
            <a:spLocks noGrp="1"/>
          </p:cNvSpPr>
          <p:nvPr>
            <p:ph type="body" sz="quarter" idx="12"/>
          </p:nvPr>
        </p:nvSpPr>
        <p:spPr>
          <a:xfrm>
            <a:off x="428400" y="4953600"/>
            <a:ext cx="5144400" cy="276999"/>
          </a:xfrm>
          <a:prstGeom prst="rect">
            <a:avLst/>
          </a:prstGeom>
        </p:spPr>
        <p:txBody>
          <a:bodyPr>
            <a:spAutoFit/>
          </a:bodyPr>
          <a:lstStyle>
            <a:lvl1pPr marL="0" indent="0">
              <a:lnSpc>
                <a:spcPct val="100000"/>
              </a:lnSpc>
              <a:spcBef>
                <a:spcPts val="288"/>
              </a:spcBef>
              <a:buNone/>
              <a:defRPr sz="1200" i="0" baseline="0">
                <a:solidFill>
                  <a:schemeClr val="bg1"/>
                </a:solidFill>
                <a:latin typeface="Arial" pitchFamily="34" charset="0"/>
                <a:cs typeface="Arial" pitchFamily="34" charset="0"/>
              </a:defRPr>
            </a:lvl1pPr>
          </a:lstStyle>
          <a:p>
            <a:pPr lvl="0"/>
            <a:r>
              <a:rPr lang="de-DE" smtClean="0"/>
              <a:t>Textmasterformate durch Klicken bearbeiten</a:t>
            </a:r>
          </a:p>
        </p:txBody>
      </p:sp>
      <p:pic>
        <p:nvPicPr>
          <p:cNvPr id="14" name="Picture 3" descr="C:\Users\User\Desktop\PAT_2012.png"/>
          <p:cNvPicPr>
            <a:picLocks noChangeAspect="1" noChangeArrowheads="1"/>
          </p:cNvPicPr>
          <p:nvPr userDrawn="1"/>
        </p:nvPicPr>
        <p:blipFill rotWithShape="1">
          <a:blip r:embed="rId4" cstate="print">
            <a:extLst>
              <a:ext uri="{28A0092B-C50C-407E-A947-70E740481C1C}">
                <a14:useLocalDpi xmlns:a14="http://schemas.microsoft.com/office/drawing/2010/main"/>
              </a:ext>
            </a:extLst>
          </a:blip>
          <a:srcRect/>
          <a:stretch/>
        </p:blipFill>
        <p:spPr bwMode="auto">
          <a:xfrm>
            <a:off x="6012916" y="904748"/>
            <a:ext cx="2507488" cy="647764"/>
          </a:xfrm>
          <a:prstGeom prst="rect">
            <a:avLst/>
          </a:prstGeom>
          <a:noFill/>
        </p:spPr>
      </p:pic>
      <p:sp>
        <p:nvSpPr>
          <p:cNvPr id="15" name="Textfeld 4"/>
          <p:cNvSpPr txBox="1">
            <a:spLocks noChangeArrowheads="1"/>
          </p:cNvSpPr>
          <p:nvPr userDrawn="1"/>
        </p:nvSpPr>
        <p:spPr bwMode="auto">
          <a:xfrm>
            <a:off x="5759450" y="1665288"/>
            <a:ext cx="2520950" cy="307777"/>
          </a:xfrm>
          <a:prstGeom prst="rect">
            <a:avLst/>
          </a:prstGeom>
          <a:noFill/>
          <a:ln w="9525">
            <a:noFill/>
            <a:miter lim="800000"/>
            <a:headEnd/>
            <a:tailEnd/>
          </a:ln>
        </p:spPr>
        <p:txBody>
          <a:bodyPr>
            <a:spAutoFit/>
          </a:bodyPr>
          <a:lstStyle/>
          <a:p>
            <a:pPr algn="r"/>
            <a:r>
              <a:rPr lang="de-DE" sz="1400" dirty="0" smtClean="0">
                <a:solidFill>
                  <a:schemeClr val="bg1"/>
                </a:solidFill>
                <a:latin typeface="HeidelbergGothicMl-Light" pitchFamily="50" charset="0"/>
              </a:rPr>
              <a:t>8. und</a:t>
            </a:r>
            <a:r>
              <a:rPr lang="de-DE" sz="1400" baseline="0" dirty="0" smtClean="0">
                <a:solidFill>
                  <a:schemeClr val="bg1"/>
                </a:solidFill>
                <a:latin typeface="HeidelbergGothicMl-Light" pitchFamily="50" charset="0"/>
              </a:rPr>
              <a:t> 9. November 2013</a:t>
            </a:r>
            <a:endParaRPr lang="en-US" sz="1500" dirty="0">
              <a:solidFill>
                <a:schemeClr val="bg1"/>
              </a:solidFill>
              <a:latin typeface="HeidelbergGothicMl-Light" pitchFamily="50"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Überschrift (1 Zeile) - Leer">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615600"/>
          </a:xfrm>
        </p:spPr>
        <p:txBody>
          <a:bodyPr/>
          <a:lstStyle/>
          <a:p>
            <a:endParaRPr lang="de-DE" dirty="0"/>
          </a:p>
        </p:txBody>
      </p:sp>
      <p:sp>
        <p:nvSpPr>
          <p:cNvPr id="4" name="Fußzeilenplatzhalter 9"/>
          <p:cNvSpPr>
            <a:spLocks noGrp="1"/>
          </p:cNvSpPr>
          <p:nvPr>
            <p:ph type="ftr" sz="quarter" idx="10"/>
          </p:nvPr>
        </p:nvSpPr>
        <p:spPr/>
        <p:txBody>
          <a:bodyPr/>
          <a:lstStyle>
            <a:lvl1pPr>
              <a:defRPr/>
            </a:lvl1pPr>
          </a:lstStyle>
          <a:p>
            <a:pPr>
              <a:defRPr/>
            </a:pPr>
            <a:r>
              <a:rPr lang="de-DE" smtClean="0"/>
              <a:t>● PAT Prinect  ● Autor ● November 2013</a:t>
            </a:r>
            <a:endParaRPr lang="de-DE"/>
          </a:p>
        </p:txBody>
      </p:sp>
      <p:sp>
        <p:nvSpPr>
          <p:cNvPr id="5" name="Foliennummernplatzhalter 10"/>
          <p:cNvSpPr>
            <a:spLocks noGrp="1"/>
          </p:cNvSpPr>
          <p:nvPr>
            <p:ph type="sldNum" sz="quarter" idx="11"/>
          </p:nvPr>
        </p:nvSpPr>
        <p:spPr/>
        <p:txBody>
          <a:bodyPr/>
          <a:lstStyle>
            <a:lvl1pPr>
              <a:defRPr/>
            </a:lvl1pPr>
          </a:lstStyle>
          <a:p>
            <a:pPr>
              <a:defRPr/>
            </a:pPr>
            <a:fld id="{492E8E48-71C6-463F-BB4D-58252F8EBC8E}"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Überschrift (2 Zeilen) - Leer">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997200"/>
          </a:xfrm>
        </p:spPr>
        <p:txBody>
          <a:bodyPr/>
          <a:lstStyle>
            <a:lvl1pPr>
              <a:lnSpc>
                <a:spcPct val="110000"/>
              </a:lnSpc>
              <a:defRPr/>
            </a:lvl1pPr>
          </a:lstStyle>
          <a:p>
            <a:endParaRPr lang="de-DE" dirty="0"/>
          </a:p>
        </p:txBody>
      </p:sp>
      <p:sp>
        <p:nvSpPr>
          <p:cNvPr id="4" name="Fußzeilenplatzhalter 9"/>
          <p:cNvSpPr>
            <a:spLocks noGrp="1"/>
          </p:cNvSpPr>
          <p:nvPr>
            <p:ph type="ftr" sz="quarter" idx="10"/>
          </p:nvPr>
        </p:nvSpPr>
        <p:spPr>
          <a:xfrm rot="16200000">
            <a:off x="6925373" y="2723214"/>
            <a:ext cx="3856956" cy="227966"/>
          </a:xfrm>
        </p:spPr>
        <p:txBody>
          <a:bodyPr/>
          <a:lstStyle>
            <a:lvl1pPr>
              <a:defRPr/>
            </a:lvl1pPr>
          </a:lstStyle>
          <a:p>
            <a:pPr>
              <a:defRPr/>
            </a:pPr>
            <a:r>
              <a:rPr lang="de-DE" smtClean="0"/>
              <a:t>● PAT Prinect  ● Autor ● November 2013</a:t>
            </a:r>
            <a:endParaRPr lang="de-DE"/>
          </a:p>
        </p:txBody>
      </p:sp>
      <p:sp>
        <p:nvSpPr>
          <p:cNvPr id="6" name="Foliennummernplatzhalter 10"/>
          <p:cNvSpPr>
            <a:spLocks noGrp="1"/>
          </p:cNvSpPr>
          <p:nvPr>
            <p:ph type="sldNum" sz="quarter" idx="11"/>
          </p:nvPr>
        </p:nvSpPr>
        <p:spPr/>
        <p:txBody>
          <a:bodyPr/>
          <a:lstStyle>
            <a:lvl1pPr>
              <a:defRPr/>
            </a:lvl1pPr>
          </a:lstStyle>
          <a:p>
            <a:pPr>
              <a:defRPr/>
            </a:pPr>
            <a:fld id="{B035FD14-5EDB-4F2F-AE9E-2CB0E24AE5B8}" type="slidenum">
              <a:rPr lang="de-DE"/>
              <a:pPr>
                <a:defRPr/>
              </a:pPr>
              <a:t>‹Nr.›</a:t>
            </a:fld>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2" name="Fußzeilenplatzhalter 9"/>
          <p:cNvSpPr>
            <a:spLocks noGrp="1"/>
          </p:cNvSpPr>
          <p:nvPr>
            <p:ph type="ftr" sz="quarter" idx="10"/>
          </p:nvPr>
        </p:nvSpPr>
        <p:spPr/>
        <p:txBody>
          <a:bodyPr/>
          <a:lstStyle>
            <a:lvl1pPr>
              <a:defRPr/>
            </a:lvl1pPr>
          </a:lstStyle>
          <a:p>
            <a:pPr>
              <a:defRPr/>
            </a:pPr>
            <a:r>
              <a:rPr lang="de-DE" smtClean="0"/>
              <a:t>● PAT Prinect  ● Autor ● November 2013</a:t>
            </a:r>
            <a:endParaRPr lang="de-DE"/>
          </a:p>
        </p:txBody>
      </p:sp>
      <p:sp>
        <p:nvSpPr>
          <p:cNvPr id="3" name="Foliennummernplatzhalter 10"/>
          <p:cNvSpPr>
            <a:spLocks noGrp="1"/>
          </p:cNvSpPr>
          <p:nvPr>
            <p:ph type="sldNum" sz="quarter" idx="11"/>
          </p:nvPr>
        </p:nvSpPr>
        <p:spPr/>
        <p:txBody>
          <a:bodyPr/>
          <a:lstStyle>
            <a:lvl1pPr>
              <a:defRPr/>
            </a:lvl1pPr>
          </a:lstStyle>
          <a:p>
            <a:pPr>
              <a:defRPr/>
            </a:pPr>
            <a:fld id="{880CD210-49C0-4B67-B222-C402F23EA598}" type="slidenum">
              <a:rPr lang="de-DE"/>
              <a:pPr>
                <a:defRPr/>
              </a:pPr>
              <a:t>‹Nr.›</a:t>
            </a:fld>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2 lines) and Content (2 columns)">
    <p:spTree>
      <p:nvGrpSpPr>
        <p:cNvPr id="1" name=""/>
        <p:cNvGrpSpPr/>
        <p:nvPr/>
      </p:nvGrpSpPr>
      <p:grpSpPr>
        <a:xfrm>
          <a:off x="0" y="0"/>
          <a:ext cx="0" cy="0"/>
          <a:chOff x="0" y="0"/>
          <a:chExt cx="0" cy="0"/>
        </a:xfrm>
      </p:grpSpPr>
      <p:sp>
        <p:nvSpPr>
          <p:cNvPr id="5" name="Inhaltsplatzhalter 2"/>
          <p:cNvSpPr>
            <a:spLocks noGrp="1"/>
          </p:cNvSpPr>
          <p:nvPr>
            <p:ph idx="1"/>
          </p:nvPr>
        </p:nvSpPr>
        <p:spPr>
          <a:xfrm>
            <a:off x="457200" y="2315521"/>
            <a:ext cx="4057200" cy="3942425"/>
          </a:xfrm>
        </p:spPr>
        <p:txBody>
          <a:bodyPr/>
          <a:lstStyle>
            <a:lvl1pPr>
              <a:defRPr sz="1800"/>
            </a:lvl1pPr>
            <a:lvl2pPr>
              <a:defRPr sz="1600"/>
            </a:lvl2pPr>
            <a:lvl3pPr>
              <a:defRPr sz="1600"/>
            </a:lvl3pPr>
            <a:lvl4pPr>
              <a:defRPr sz="1600"/>
            </a:lvl4pPr>
            <a:lvl5pPr>
              <a:defRPr sz="1600"/>
            </a:lvl5pPr>
          </a:lstStyle>
          <a:p>
            <a:pPr lvl="0"/>
            <a:endParaRPr lang="en-US" noProof="0"/>
          </a:p>
        </p:txBody>
      </p:sp>
      <p:sp>
        <p:nvSpPr>
          <p:cNvPr id="6" name="Inhaltsplatzhalter 2"/>
          <p:cNvSpPr>
            <a:spLocks noGrp="1"/>
          </p:cNvSpPr>
          <p:nvPr>
            <p:ph idx="12"/>
          </p:nvPr>
        </p:nvSpPr>
        <p:spPr>
          <a:xfrm>
            <a:off x="4658400" y="2315521"/>
            <a:ext cx="4024800" cy="3942425"/>
          </a:xfrm>
        </p:spPr>
        <p:txBody>
          <a:bodyPr/>
          <a:lstStyle>
            <a:lvl1pPr>
              <a:defRPr sz="1800"/>
            </a:lvl1pPr>
            <a:lvl2pPr>
              <a:defRPr sz="1600"/>
            </a:lvl2pPr>
            <a:lvl3pPr>
              <a:defRPr sz="1600"/>
            </a:lvl3pPr>
            <a:lvl4pPr>
              <a:defRPr sz="1600"/>
            </a:lvl4pPr>
            <a:lvl5pPr>
              <a:defRPr sz="1600"/>
            </a:lvl5pPr>
          </a:lstStyle>
          <a:p>
            <a:pPr lvl="0"/>
            <a:endParaRPr lang="en-US" noProof="0"/>
          </a:p>
        </p:txBody>
      </p:sp>
      <p:sp>
        <p:nvSpPr>
          <p:cNvPr id="7" name="Titel 1"/>
          <p:cNvSpPr>
            <a:spLocks noGrp="1"/>
          </p:cNvSpPr>
          <p:nvPr>
            <p:ph type="title"/>
          </p:nvPr>
        </p:nvSpPr>
        <p:spPr>
          <a:xfrm>
            <a:off x="457200" y="1114560"/>
            <a:ext cx="8229600" cy="1196640"/>
          </a:xfrm>
        </p:spPr>
        <p:txBody>
          <a:bodyPr/>
          <a:lstStyle>
            <a:lvl1pPr>
              <a:lnSpc>
                <a:spcPct val="110000"/>
              </a:lnSpc>
              <a:defRPr/>
            </a:lvl1pPr>
          </a:lstStyle>
          <a:p>
            <a:endParaRPr lang="en-US" noProof="0"/>
          </a:p>
        </p:txBody>
      </p:sp>
      <p:sp>
        <p:nvSpPr>
          <p:cNvPr id="9" name="Foliennummernplatzhalter 10"/>
          <p:cNvSpPr>
            <a:spLocks noGrp="1"/>
          </p:cNvSpPr>
          <p:nvPr>
            <p:ph type="sldNum" sz="quarter" idx="4"/>
          </p:nvPr>
        </p:nvSpPr>
        <p:spPr>
          <a:xfrm>
            <a:off x="6858000" y="6415202"/>
            <a:ext cx="2133600" cy="365125"/>
          </a:xfrm>
          <a:prstGeom prst="rect">
            <a:avLst/>
          </a:prstGeom>
        </p:spPr>
        <p:txBody>
          <a:bodyPr vert="horz" lIns="91440" tIns="45720" rIns="91440" bIns="45720" rtlCol="0" anchor="ctr"/>
          <a:lstStyle>
            <a:lvl1pPr algn="r">
              <a:defRPr sz="800">
                <a:solidFill>
                  <a:schemeClr val="tx1"/>
                </a:solidFill>
                <a:latin typeface="Arial" pitchFamily="34" charset="0"/>
                <a:cs typeface="Arial" pitchFamily="34" charset="0"/>
              </a:defRPr>
            </a:lvl1pPr>
          </a:lstStyle>
          <a:p>
            <a:fld id="{35F63AA1-3ED1-4FD6-B253-7D6D59885C9A}" type="slidenum">
              <a:rPr lang="en-US" noProof="0" smtClean="0"/>
              <a:pPr/>
              <a:t>‹Nr.›</a:t>
            </a:fld>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Überschrift (1 Zeile) und Inhalt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615600"/>
          </a:xfrm>
        </p:spPr>
        <p:txBody>
          <a:bodyPr/>
          <a:lstStyle/>
          <a:p>
            <a:endParaRPr lang="de-DE" dirty="0"/>
          </a:p>
        </p:txBody>
      </p:sp>
      <p:sp>
        <p:nvSpPr>
          <p:cNvPr id="3" name="Inhaltsplatzhalter 2"/>
          <p:cNvSpPr>
            <a:spLocks noGrp="1"/>
          </p:cNvSpPr>
          <p:nvPr>
            <p:ph idx="1"/>
          </p:nvPr>
        </p:nvSpPr>
        <p:spPr>
          <a:xfrm>
            <a:off x="457200" y="1540800"/>
            <a:ext cx="8229600" cy="4692282"/>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9"/>
          <p:cNvSpPr>
            <a:spLocks noGrp="1"/>
          </p:cNvSpPr>
          <p:nvPr>
            <p:ph type="ftr" sz="quarter" idx="10"/>
          </p:nvPr>
        </p:nvSpPr>
        <p:spPr>
          <a:xfrm rot="16200000">
            <a:off x="7416007" y="3226593"/>
            <a:ext cx="2895600" cy="182563"/>
          </a:xfrm>
          <a:prstGeom prst="rect">
            <a:avLst/>
          </a:prstGeom>
        </p:spPr>
        <p:txBody>
          <a:bodyPr/>
          <a:lstStyle>
            <a:lvl1pPr>
              <a:defRPr/>
            </a:lvl1pPr>
          </a:lstStyle>
          <a:p>
            <a:pPr>
              <a:defRPr/>
            </a:pPr>
            <a:r>
              <a:rPr lang="de-DE"/>
              <a:t>● Titel ● Verfasser ● Datum</a:t>
            </a:r>
          </a:p>
        </p:txBody>
      </p:sp>
      <p:sp>
        <p:nvSpPr>
          <p:cNvPr id="5" name="Foliennummernplatzhalter 10"/>
          <p:cNvSpPr>
            <a:spLocks noGrp="1"/>
          </p:cNvSpPr>
          <p:nvPr>
            <p:ph type="sldNum" sz="quarter" idx="11"/>
          </p:nvPr>
        </p:nvSpPr>
        <p:spPr/>
        <p:txBody>
          <a:bodyPr/>
          <a:lstStyle>
            <a:lvl1pPr>
              <a:defRPr/>
            </a:lvl1pPr>
          </a:lstStyle>
          <a:p>
            <a:pPr>
              <a:defRPr/>
            </a:pPr>
            <a:fld id="{492E8E48-71C6-463F-BB4D-58252F8EBC8E}" type="slidenum">
              <a:rPr lang="de-DE"/>
              <a:pPr>
                <a:defRPr/>
              </a:pPr>
              <a:t>‹Nr.›</a:t>
            </a:fld>
            <a:endParaRPr lang="de-DE" dirty="0"/>
          </a:p>
        </p:txBody>
      </p:sp>
    </p:spTree>
    <p:extLst>
      <p:ext uri="{BB962C8B-B14F-4D97-AF65-F5344CB8AC3E}">
        <p14:creationId xmlns:p14="http://schemas.microsoft.com/office/powerpoint/2010/main" val="240049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Leere Folie mit Überschrift (2 Zeilen)">
    <p:spTree>
      <p:nvGrpSpPr>
        <p:cNvPr id="1" name=""/>
        <p:cNvGrpSpPr/>
        <p:nvPr/>
      </p:nvGrpSpPr>
      <p:grpSpPr>
        <a:xfrm>
          <a:off x="0" y="0"/>
          <a:ext cx="0" cy="0"/>
          <a:chOff x="0" y="0"/>
          <a:chExt cx="0" cy="0"/>
        </a:xfrm>
      </p:grpSpPr>
      <p:sp>
        <p:nvSpPr>
          <p:cNvPr id="4" name="Titel 3"/>
          <p:cNvSpPr>
            <a:spLocks noGrp="1"/>
          </p:cNvSpPr>
          <p:nvPr>
            <p:ph type="title"/>
          </p:nvPr>
        </p:nvSpPr>
        <p:spPr>
          <a:xfrm>
            <a:off x="468313" y="914399"/>
            <a:ext cx="8207376" cy="1001714"/>
          </a:xfrm>
          <a:noFill/>
          <a:ln w="9525">
            <a:noFill/>
            <a:miter lim="800000"/>
            <a:headEnd/>
            <a:tailEnd/>
          </a:ln>
        </p:spPr>
        <p:txBody>
          <a:bodyPr/>
          <a:lstStyle>
            <a:lvl1pPr algn="l" rtl="0" eaLnBrk="0" fontAlgn="base" hangingPunct="0">
              <a:lnSpc>
                <a:spcPct val="110000"/>
              </a:lnSpc>
              <a:spcBef>
                <a:spcPts val="0"/>
              </a:spcBef>
              <a:spcAft>
                <a:spcPts val="0"/>
              </a:spcAft>
              <a:defRPr lang="en-US" sz="2400" kern="1200" noProof="0" smtClean="0">
                <a:solidFill>
                  <a:schemeClr val="tx1"/>
                </a:solidFill>
                <a:latin typeface="+mj-lt"/>
                <a:ea typeface="+mj-ea"/>
                <a:cs typeface="+mj-cs"/>
              </a:defRPr>
            </a:lvl1pPr>
          </a:lstStyle>
          <a:p>
            <a:r>
              <a:rPr lang="en-US" noProof="0" smtClean="0"/>
              <a:t>Titelmasterformat durch Klicken bearbeiten</a:t>
            </a:r>
            <a:endParaRPr lang="en-US" noProof="0"/>
          </a:p>
        </p:txBody>
      </p:sp>
      <p:sp>
        <p:nvSpPr>
          <p:cNvPr id="3" name="Slide Number Placeholder 15"/>
          <p:cNvSpPr>
            <a:spLocks noGrp="1"/>
          </p:cNvSpPr>
          <p:nvPr>
            <p:ph type="sldNum" sz="quarter" idx="10"/>
          </p:nvPr>
        </p:nvSpPr>
        <p:spPr/>
        <p:txBody>
          <a:bodyPr/>
          <a:lstStyle>
            <a:lvl1pPr>
              <a:defRPr/>
            </a:lvl1pPr>
          </a:lstStyle>
          <a:p>
            <a:pPr>
              <a:defRPr/>
            </a:pPr>
            <a:fld id="{76013A66-3FD5-4A6F-9A57-D9F8696429BE}" type="slidenum">
              <a:rPr lang="de-DE"/>
              <a:pPr>
                <a:defRPr/>
              </a:pPr>
              <a:t>‹Nr.›</a:t>
            </a:fld>
            <a:endParaRPr lang="de-DE"/>
          </a:p>
        </p:txBody>
      </p:sp>
      <p:sp>
        <p:nvSpPr>
          <p:cNvPr id="5" name="Fußzeilenplatzhalter 8"/>
          <p:cNvSpPr>
            <a:spLocks noGrp="1"/>
          </p:cNvSpPr>
          <p:nvPr>
            <p:ph type="ftr" sz="quarter" idx="11"/>
          </p:nvPr>
        </p:nvSpPr>
        <p:spPr>
          <a:xfrm rot="16200000">
            <a:off x="7416007" y="3226593"/>
            <a:ext cx="2895600" cy="182563"/>
          </a:xfrm>
          <a:prstGeom prst="rect">
            <a:avLst/>
          </a:prstGeom>
        </p:spPr>
        <p:txBody>
          <a:bodyPr/>
          <a:lstStyle>
            <a:lvl1pPr>
              <a:defRPr/>
            </a:lvl1pPr>
          </a:lstStyle>
          <a:p>
            <a:pPr>
              <a:defRPr/>
            </a:pPr>
            <a:r>
              <a:rPr lang="en-US"/>
              <a:t>● </a:t>
            </a:r>
            <a:r>
              <a:rPr lang="en-US" err="1"/>
              <a:t>Titel</a:t>
            </a:r>
            <a:r>
              <a:rPr lang="en-US"/>
              <a:t> ● </a:t>
            </a:r>
            <a:r>
              <a:rPr lang="en-US" err="1"/>
              <a:t>Verfasser</a:t>
            </a:r>
            <a:r>
              <a:rPr lang="en-US"/>
              <a:t> ● Datum</a:t>
            </a:r>
            <a:endParaRPr lang="de-DE"/>
          </a:p>
        </p:txBody>
      </p:sp>
    </p:spTree>
    <p:extLst>
      <p:ext uri="{BB962C8B-B14F-4D97-AF65-F5344CB8AC3E}">
        <p14:creationId xmlns:p14="http://schemas.microsoft.com/office/powerpoint/2010/main" val="105096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Überschrift (2 Zeilen) und Inhalt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997200"/>
          </a:xfrm>
        </p:spPr>
        <p:txBody>
          <a:bodyPr/>
          <a:lstStyle>
            <a:lvl1pPr>
              <a:lnSpc>
                <a:spcPct val="110000"/>
              </a:lnSpc>
              <a:defRPr/>
            </a:lvl1pPr>
          </a:lstStyle>
          <a:p>
            <a:endParaRPr lang="de-DE" dirty="0"/>
          </a:p>
        </p:txBody>
      </p:sp>
      <p:sp>
        <p:nvSpPr>
          <p:cNvPr id="5" name="Inhaltsplatzhalter 2"/>
          <p:cNvSpPr>
            <a:spLocks noGrp="1"/>
          </p:cNvSpPr>
          <p:nvPr>
            <p:ph idx="1"/>
          </p:nvPr>
        </p:nvSpPr>
        <p:spPr>
          <a:xfrm>
            <a:off x="457200" y="1929600"/>
            <a:ext cx="8229600" cy="413280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9"/>
          <p:cNvSpPr>
            <a:spLocks noGrp="1"/>
          </p:cNvSpPr>
          <p:nvPr>
            <p:ph type="ftr" sz="quarter" idx="10"/>
          </p:nvPr>
        </p:nvSpPr>
        <p:spPr>
          <a:xfrm rot="16200000">
            <a:off x="7416007" y="3226593"/>
            <a:ext cx="2895600" cy="182563"/>
          </a:xfrm>
          <a:prstGeom prst="rect">
            <a:avLst/>
          </a:prstGeom>
        </p:spPr>
        <p:txBody>
          <a:bodyPr/>
          <a:lstStyle>
            <a:lvl1pPr>
              <a:defRPr/>
            </a:lvl1pPr>
          </a:lstStyle>
          <a:p>
            <a:pPr>
              <a:defRPr/>
            </a:pPr>
            <a:r>
              <a:rPr lang="de-DE"/>
              <a:t>● Titel ● Verfasser ● Datum</a:t>
            </a:r>
          </a:p>
        </p:txBody>
      </p:sp>
      <p:sp>
        <p:nvSpPr>
          <p:cNvPr id="6" name="Foliennummernplatzhalter 10"/>
          <p:cNvSpPr>
            <a:spLocks noGrp="1"/>
          </p:cNvSpPr>
          <p:nvPr>
            <p:ph type="sldNum" sz="quarter" idx="11"/>
          </p:nvPr>
        </p:nvSpPr>
        <p:spPr/>
        <p:txBody>
          <a:bodyPr/>
          <a:lstStyle>
            <a:lvl1pPr>
              <a:defRPr/>
            </a:lvl1pPr>
          </a:lstStyle>
          <a:p>
            <a:pPr>
              <a:defRPr/>
            </a:pPr>
            <a:fld id="{B035FD14-5EDB-4F2F-AE9E-2CB0E24AE5B8}" type="slidenum">
              <a:rPr lang="de-DE"/>
              <a:pPr>
                <a:defRPr/>
              </a:pPr>
              <a:t>‹Nr.›</a:t>
            </a:fld>
            <a:endParaRPr lang="de-DE" dirty="0"/>
          </a:p>
        </p:txBody>
      </p:sp>
    </p:spTree>
    <p:extLst>
      <p:ext uri="{BB962C8B-B14F-4D97-AF65-F5344CB8AC3E}">
        <p14:creationId xmlns:p14="http://schemas.microsoft.com/office/powerpoint/2010/main" val="153069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genda Folie">
    <p:spTree>
      <p:nvGrpSpPr>
        <p:cNvPr id="1" name=""/>
        <p:cNvGrpSpPr/>
        <p:nvPr/>
      </p:nvGrpSpPr>
      <p:grpSpPr>
        <a:xfrm>
          <a:off x="0" y="0"/>
          <a:ext cx="0" cy="0"/>
          <a:chOff x="0" y="0"/>
          <a:chExt cx="0" cy="0"/>
        </a:xfrm>
      </p:grpSpPr>
      <p:sp>
        <p:nvSpPr>
          <p:cNvPr id="2" name="Titel 1"/>
          <p:cNvSpPr>
            <a:spLocks noGrp="1"/>
          </p:cNvSpPr>
          <p:nvPr>
            <p:ph type="title"/>
          </p:nvPr>
        </p:nvSpPr>
        <p:spPr>
          <a:xfrm>
            <a:off x="457200" y="784800"/>
            <a:ext cx="8229600" cy="615600"/>
          </a:xfrm>
        </p:spPr>
        <p:txBody>
          <a:bodyPr/>
          <a:lstStyle>
            <a:lvl1pPr>
              <a:defRPr sz="3600"/>
            </a:lvl1pPr>
          </a:lstStyle>
          <a:p>
            <a:endParaRPr lang="de-DE" dirty="0"/>
          </a:p>
        </p:txBody>
      </p:sp>
      <p:sp>
        <p:nvSpPr>
          <p:cNvPr id="6" name="Textplatzhalter 5"/>
          <p:cNvSpPr>
            <a:spLocks noGrp="1"/>
          </p:cNvSpPr>
          <p:nvPr>
            <p:ph type="body" sz="quarter" idx="12"/>
          </p:nvPr>
        </p:nvSpPr>
        <p:spPr>
          <a:xfrm>
            <a:off x="457200" y="1929600"/>
            <a:ext cx="8229600" cy="4262400"/>
          </a:xfrm>
        </p:spPr>
        <p:txBody>
          <a:bodyPr/>
          <a:lstStyle>
            <a:lvl1pPr marL="355600" indent="-355600">
              <a:buFont typeface="+mj-lt"/>
              <a:buAutoNum type="arabicPeriod"/>
              <a:defRPr/>
            </a:lvl1pPr>
          </a:lstStyle>
          <a:p>
            <a:pPr lvl="0"/>
            <a:endParaRPr lang="de-DE" dirty="0" smtClean="0"/>
          </a:p>
        </p:txBody>
      </p:sp>
      <p:sp>
        <p:nvSpPr>
          <p:cNvPr id="4" name="Fußzeilenplatzhalter 9"/>
          <p:cNvSpPr>
            <a:spLocks noGrp="1"/>
          </p:cNvSpPr>
          <p:nvPr>
            <p:ph type="ftr" sz="quarter" idx="13"/>
          </p:nvPr>
        </p:nvSpPr>
        <p:spPr/>
        <p:txBody>
          <a:bodyPr/>
          <a:lstStyle>
            <a:lvl1pPr>
              <a:defRPr/>
            </a:lvl1pPr>
          </a:lstStyle>
          <a:p>
            <a:pPr>
              <a:defRPr/>
            </a:pPr>
            <a:r>
              <a:rPr lang="de-DE" smtClean="0"/>
              <a:t>● PAT Prinect  ● Autor ● November 2013</a:t>
            </a:r>
            <a:endParaRPr lang="de-DE"/>
          </a:p>
        </p:txBody>
      </p:sp>
      <p:sp>
        <p:nvSpPr>
          <p:cNvPr id="5" name="Foliennummernplatzhalter 10"/>
          <p:cNvSpPr>
            <a:spLocks noGrp="1"/>
          </p:cNvSpPr>
          <p:nvPr>
            <p:ph type="sldNum" sz="quarter" idx="14"/>
          </p:nvPr>
        </p:nvSpPr>
        <p:spPr/>
        <p:txBody>
          <a:bodyPr/>
          <a:lstStyle>
            <a:lvl1pPr>
              <a:defRPr/>
            </a:lvl1pPr>
          </a:lstStyle>
          <a:p>
            <a:pPr>
              <a:defRPr/>
            </a:pPr>
            <a:fld id="{0D4CCCDC-312B-45C1-B955-341691A43243}"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Überschrift (2 Zeilen) und Inhalt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997200"/>
          </a:xfrm>
        </p:spPr>
        <p:txBody>
          <a:bodyPr/>
          <a:lstStyle>
            <a:lvl1pPr>
              <a:lnSpc>
                <a:spcPct val="110000"/>
              </a:lnSpc>
              <a:defRPr/>
            </a:lvl1pPr>
          </a:lstStyle>
          <a:p>
            <a:endParaRPr lang="de-DE" dirty="0"/>
          </a:p>
        </p:txBody>
      </p:sp>
      <p:sp>
        <p:nvSpPr>
          <p:cNvPr id="5" name="Inhaltsplatzhalter 2"/>
          <p:cNvSpPr>
            <a:spLocks noGrp="1"/>
          </p:cNvSpPr>
          <p:nvPr>
            <p:ph idx="1"/>
          </p:nvPr>
        </p:nvSpPr>
        <p:spPr>
          <a:xfrm>
            <a:off x="457200" y="1929600"/>
            <a:ext cx="8229600" cy="4132800"/>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9"/>
          <p:cNvSpPr>
            <a:spLocks noGrp="1"/>
          </p:cNvSpPr>
          <p:nvPr>
            <p:ph type="ftr" sz="quarter" idx="10"/>
          </p:nvPr>
        </p:nvSpPr>
        <p:spPr/>
        <p:txBody>
          <a:bodyPr/>
          <a:lstStyle>
            <a:lvl1pPr>
              <a:defRPr/>
            </a:lvl1pPr>
          </a:lstStyle>
          <a:p>
            <a:pPr>
              <a:defRPr/>
            </a:pPr>
            <a:r>
              <a:rPr lang="de-DE" smtClean="0"/>
              <a:t>● PAT Prinect  ● Autor ● November 2013</a:t>
            </a:r>
            <a:endParaRPr lang="de-DE"/>
          </a:p>
        </p:txBody>
      </p:sp>
      <p:sp>
        <p:nvSpPr>
          <p:cNvPr id="6" name="Foliennummernplatzhalter 10"/>
          <p:cNvSpPr>
            <a:spLocks noGrp="1"/>
          </p:cNvSpPr>
          <p:nvPr>
            <p:ph type="sldNum" sz="quarter" idx="11"/>
          </p:nvPr>
        </p:nvSpPr>
        <p:spPr/>
        <p:txBody>
          <a:bodyPr/>
          <a:lstStyle>
            <a:lvl1pPr>
              <a:defRPr/>
            </a:lvl1pPr>
          </a:lstStyle>
          <a:p>
            <a:pPr>
              <a:defRPr/>
            </a:pPr>
            <a:fld id="{B035FD14-5EDB-4F2F-AE9E-2CB0E24AE5B8}" type="slidenum">
              <a:rPr lang="de-DE"/>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Überschrift (1 Zeile) und Inhalt (1 Sp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615600"/>
          </a:xfrm>
        </p:spPr>
        <p:txBody>
          <a:bodyPr/>
          <a:lstStyle/>
          <a:p>
            <a:endParaRPr lang="de-DE" dirty="0"/>
          </a:p>
        </p:txBody>
      </p:sp>
      <p:sp>
        <p:nvSpPr>
          <p:cNvPr id="3" name="Inhaltsplatzhalter 2"/>
          <p:cNvSpPr>
            <a:spLocks noGrp="1"/>
          </p:cNvSpPr>
          <p:nvPr>
            <p:ph idx="1"/>
          </p:nvPr>
        </p:nvSpPr>
        <p:spPr>
          <a:xfrm>
            <a:off x="457200" y="1540800"/>
            <a:ext cx="8229600" cy="4692282"/>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9"/>
          <p:cNvSpPr>
            <a:spLocks noGrp="1"/>
          </p:cNvSpPr>
          <p:nvPr>
            <p:ph type="ftr" sz="quarter" idx="10"/>
          </p:nvPr>
        </p:nvSpPr>
        <p:spPr/>
        <p:txBody>
          <a:bodyPr/>
          <a:lstStyle>
            <a:lvl1pPr>
              <a:defRPr/>
            </a:lvl1pPr>
          </a:lstStyle>
          <a:p>
            <a:pPr>
              <a:defRPr/>
            </a:pPr>
            <a:r>
              <a:rPr lang="de-DE" smtClean="0"/>
              <a:t>● PAT Prinect  ● Autor ● November 2013</a:t>
            </a:r>
            <a:endParaRPr lang="de-DE"/>
          </a:p>
        </p:txBody>
      </p:sp>
      <p:sp>
        <p:nvSpPr>
          <p:cNvPr id="5" name="Foliennummernplatzhalter 10"/>
          <p:cNvSpPr>
            <a:spLocks noGrp="1"/>
          </p:cNvSpPr>
          <p:nvPr>
            <p:ph type="sldNum" sz="quarter" idx="11"/>
          </p:nvPr>
        </p:nvSpPr>
        <p:spPr/>
        <p:txBody>
          <a:bodyPr/>
          <a:lstStyle>
            <a:lvl1pPr>
              <a:defRPr/>
            </a:lvl1pPr>
          </a:lstStyle>
          <a:p>
            <a:pPr>
              <a:defRPr/>
            </a:pPr>
            <a:fld id="{492E8E48-71C6-463F-BB4D-58252F8EBC8E}"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Überschrift (2 Zeilen) und Inhalt (2 Spalten)">
    <p:spTree>
      <p:nvGrpSpPr>
        <p:cNvPr id="1" name=""/>
        <p:cNvGrpSpPr/>
        <p:nvPr/>
      </p:nvGrpSpPr>
      <p:grpSpPr>
        <a:xfrm>
          <a:off x="0" y="0"/>
          <a:ext cx="0" cy="0"/>
          <a:chOff x="0" y="0"/>
          <a:chExt cx="0" cy="0"/>
        </a:xfrm>
      </p:grpSpPr>
      <p:sp>
        <p:nvSpPr>
          <p:cNvPr id="5" name="Inhaltsplatzhalter 2"/>
          <p:cNvSpPr>
            <a:spLocks noGrp="1"/>
          </p:cNvSpPr>
          <p:nvPr>
            <p:ph idx="1"/>
          </p:nvPr>
        </p:nvSpPr>
        <p:spPr>
          <a:xfrm>
            <a:off x="457200" y="1929600"/>
            <a:ext cx="4057200" cy="4251600"/>
          </a:xfrm>
        </p:spPr>
        <p:txBody>
          <a:bodyPr/>
          <a:lstStyle>
            <a:lvl1pPr>
              <a:defRPr sz="1800"/>
            </a:lvl1pPr>
            <a:lvl2pPr>
              <a:defRPr sz="1600"/>
            </a:lvl2pPr>
            <a:lvl3pPr>
              <a:defRPr sz="16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Inhaltsplatzhalter 2"/>
          <p:cNvSpPr>
            <a:spLocks noGrp="1"/>
          </p:cNvSpPr>
          <p:nvPr>
            <p:ph idx="12"/>
          </p:nvPr>
        </p:nvSpPr>
        <p:spPr>
          <a:xfrm>
            <a:off x="4658400" y="1929600"/>
            <a:ext cx="4057200" cy="4251600"/>
          </a:xfrm>
        </p:spPr>
        <p:txBody>
          <a:bodyPr/>
          <a:lstStyle>
            <a:lvl1pPr>
              <a:defRPr sz="1800"/>
            </a:lvl1pPr>
            <a:lvl2pPr>
              <a:defRPr sz="1600"/>
            </a:lvl2pPr>
            <a:lvl3pPr>
              <a:defRPr sz="16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1"/>
          <p:cNvSpPr>
            <a:spLocks noGrp="1"/>
          </p:cNvSpPr>
          <p:nvPr>
            <p:ph type="title"/>
          </p:nvPr>
        </p:nvSpPr>
        <p:spPr>
          <a:xfrm>
            <a:off x="457200" y="928800"/>
            <a:ext cx="8229600" cy="997200"/>
          </a:xfrm>
        </p:spPr>
        <p:txBody>
          <a:bodyPr/>
          <a:lstStyle>
            <a:lvl1pPr>
              <a:lnSpc>
                <a:spcPct val="110000"/>
              </a:lnSpc>
              <a:defRPr/>
            </a:lvl1pPr>
          </a:lstStyle>
          <a:p>
            <a:endParaRPr lang="de-DE" dirty="0"/>
          </a:p>
        </p:txBody>
      </p:sp>
      <p:sp>
        <p:nvSpPr>
          <p:cNvPr id="8" name="Fußzeilenplatzhalter 9"/>
          <p:cNvSpPr>
            <a:spLocks noGrp="1"/>
          </p:cNvSpPr>
          <p:nvPr>
            <p:ph type="ftr" sz="quarter" idx="13"/>
          </p:nvPr>
        </p:nvSpPr>
        <p:spPr/>
        <p:txBody>
          <a:bodyPr/>
          <a:lstStyle>
            <a:lvl1pPr>
              <a:defRPr/>
            </a:lvl1pPr>
          </a:lstStyle>
          <a:p>
            <a:pPr>
              <a:defRPr/>
            </a:pPr>
            <a:r>
              <a:rPr lang="de-DE" smtClean="0"/>
              <a:t>● PAT Prinect  ● Autor ● November 2013</a:t>
            </a:r>
            <a:endParaRPr lang="de-DE"/>
          </a:p>
        </p:txBody>
      </p:sp>
      <p:sp>
        <p:nvSpPr>
          <p:cNvPr id="9" name="Foliennummernplatzhalter 10"/>
          <p:cNvSpPr>
            <a:spLocks noGrp="1"/>
          </p:cNvSpPr>
          <p:nvPr>
            <p:ph type="sldNum" sz="quarter" idx="14"/>
          </p:nvPr>
        </p:nvSpPr>
        <p:spPr/>
        <p:txBody>
          <a:bodyPr/>
          <a:lstStyle>
            <a:lvl1pPr>
              <a:defRPr/>
            </a:lvl1pPr>
          </a:lstStyle>
          <a:p>
            <a:pPr>
              <a:defRPr/>
            </a:pPr>
            <a:fld id="{FD4C6B6A-E26F-41FF-8EEC-5106F8A40713}" type="slidenum">
              <a:rPr lang="de-DE"/>
              <a:pPr>
                <a:defRPr/>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Überschrift (1 Zeile) und Inhalt (2 Spalten)">
    <p:spTree>
      <p:nvGrpSpPr>
        <p:cNvPr id="1" name=""/>
        <p:cNvGrpSpPr/>
        <p:nvPr/>
      </p:nvGrpSpPr>
      <p:grpSpPr>
        <a:xfrm>
          <a:off x="0" y="0"/>
          <a:ext cx="0" cy="0"/>
          <a:chOff x="0" y="0"/>
          <a:chExt cx="0" cy="0"/>
        </a:xfrm>
      </p:grpSpPr>
      <p:sp>
        <p:nvSpPr>
          <p:cNvPr id="2" name="Titel 1"/>
          <p:cNvSpPr>
            <a:spLocks noGrp="1"/>
          </p:cNvSpPr>
          <p:nvPr>
            <p:ph type="title"/>
          </p:nvPr>
        </p:nvSpPr>
        <p:spPr>
          <a:xfrm>
            <a:off x="457200" y="928800"/>
            <a:ext cx="8229600" cy="615600"/>
          </a:xfrm>
        </p:spPr>
        <p:txBody>
          <a:bodyPr/>
          <a:lstStyle/>
          <a:p>
            <a:endParaRPr lang="de-DE" dirty="0"/>
          </a:p>
        </p:txBody>
      </p:sp>
      <p:sp>
        <p:nvSpPr>
          <p:cNvPr id="5" name="Inhaltsplatzhalter 2"/>
          <p:cNvSpPr>
            <a:spLocks noGrp="1"/>
          </p:cNvSpPr>
          <p:nvPr>
            <p:ph idx="1"/>
          </p:nvPr>
        </p:nvSpPr>
        <p:spPr>
          <a:xfrm>
            <a:off x="457200" y="1540800"/>
            <a:ext cx="4057200" cy="4629600"/>
          </a:xfrm>
        </p:spPr>
        <p:txBody>
          <a:bodyPr/>
          <a:lstStyle>
            <a:lvl1pPr>
              <a:defRPr sz="1800"/>
            </a:lvl1pPr>
            <a:lvl2pPr>
              <a:defRPr sz="1600"/>
            </a:lvl2pPr>
            <a:lvl3pPr>
              <a:defRPr sz="16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Inhaltsplatzhalter 2"/>
          <p:cNvSpPr>
            <a:spLocks noGrp="1"/>
          </p:cNvSpPr>
          <p:nvPr>
            <p:ph idx="12"/>
          </p:nvPr>
        </p:nvSpPr>
        <p:spPr>
          <a:xfrm>
            <a:off x="4658400" y="1540800"/>
            <a:ext cx="4064400" cy="4629600"/>
          </a:xfrm>
        </p:spPr>
        <p:txBody>
          <a:bodyPr/>
          <a:lstStyle>
            <a:lvl1pPr>
              <a:defRPr sz="1800"/>
            </a:lvl1pPr>
            <a:lvl2pPr>
              <a:defRPr sz="1600"/>
            </a:lvl2pPr>
            <a:lvl3pPr>
              <a:defRPr sz="16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Fußzeilenplatzhalter 9"/>
          <p:cNvSpPr>
            <a:spLocks noGrp="1"/>
          </p:cNvSpPr>
          <p:nvPr>
            <p:ph type="ftr" sz="quarter" idx="13"/>
          </p:nvPr>
        </p:nvSpPr>
        <p:spPr/>
        <p:txBody>
          <a:bodyPr/>
          <a:lstStyle>
            <a:lvl1pPr>
              <a:defRPr/>
            </a:lvl1pPr>
          </a:lstStyle>
          <a:p>
            <a:pPr>
              <a:defRPr/>
            </a:pPr>
            <a:r>
              <a:rPr lang="de-DE" smtClean="0"/>
              <a:t>● PAT Prinect  ● Autor ● November 2013</a:t>
            </a:r>
            <a:endParaRPr lang="de-DE"/>
          </a:p>
        </p:txBody>
      </p:sp>
      <p:sp>
        <p:nvSpPr>
          <p:cNvPr id="8" name="Foliennummernplatzhalter 10"/>
          <p:cNvSpPr>
            <a:spLocks noGrp="1"/>
          </p:cNvSpPr>
          <p:nvPr>
            <p:ph type="sldNum" sz="quarter" idx="14"/>
          </p:nvPr>
        </p:nvSpPr>
        <p:spPr/>
        <p:txBody>
          <a:bodyPr/>
          <a:lstStyle>
            <a:lvl1pPr>
              <a:defRPr/>
            </a:lvl1pPr>
          </a:lstStyle>
          <a:p>
            <a:pPr>
              <a:defRPr/>
            </a:pPr>
            <a:fld id="{3C5C065F-5DC3-401F-9201-5EE0F768633B}" type="slidenum">
              <a:rPr lang="de-DE"/>
              <a:pPr>
                <a:defRPr/>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1.wmf"/><Relationship Id="rId5" Type="http://schemas.openxmlformats.org/officeDocument/2006/relationships/slideLayout" Target="../slideLayouts/slideLayout9.xml"/><Relationship Id="rId10"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3"/>
          <p:cNvSpPr>
            <a:spLocks noChangeArrowheads="1"/>
          </p:cNvSpPr>
          <p:nvPr userDrawn="1"/>
        </p:nvSpPr>
        <p:spPr bwMode="auto">
          <a:xfrm>
            <a:off x="0" y="4154488"/>
            <a:ext cx="5705475" cy="1096962"/>
          </a:xfrm>
          <a:prstGeom prst="rect">
            <a:avLst/>
          </a:prstGeom>
          <a:solidFill>
            <a:schemeClr val="accent1"/>
          </a:solidFill>
          <a:ln w="9525">
            <a:noFill/>
            <a:miter lim="800000"/>
            <a:headEnd/>
            <a:tailEnd/>
          </a:ln>
          <a:effectLst/>
        </p:spPr>
        <p:txBody>
          <a:bodyPr wrap="none" anchor="ctr"/>
          <a:lstStyle/>
          <a:p>
            <a:pPr fontAlgn="auto">
              <a:spcBef>
                <a:spcPts val="0"/>
              </a:spcBef>
              <a:spcAft>
                <a:spcPts val="0"/>
              </a:spcAft>
              <a:defRPr/>
            </a:pPr>
            <a:endParaRPr lang="de-DE" dirty="0">
              <a:latin typeface="+mn-lt"/>
              <a:cs typeface="+mn-cs"/>
            </a:endParaRPr>
          </a:p>
        </p:txBody>
      </p:sp>
      <p:sp>
        <p:nvSpPr>
          <p:cNvPr id="10" name="Rectangle 3"/>
          <p:cNvSpPr>
            <a:spLocks noChangeArrowheads="1"/>
          </p:cNvSpPr>
          <p:nvPr userDrawn="1"/>
        </p:nvSpPr>
        <p:spPr bwMode="auto">
          <a:xfrm>
            <a:off x="5692775" y="4154488"/>
            <a:ext cx="3446463" cy="1096962"/>
          </a:xfrm>
          <a:prstGeom prst="rect">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de-DE" dirty="0">
              <a:latin typeface="+mn-lt"/>
              <a:cs typeface="+mn-cs"/>
            </a:endParaRPr>
          </a:p>
        </p:txBody>
      </p:sp>
      <p:pic>
        <p:nvPicPr>
          <p:cNvPr id="1028" name="Picture 10" descr="HDM.WMF"/>
          <p:cNvPicPr>
            <a:picLocks noChangeAspect="1"/>
          </p:cNvPicPr>
          <p:nvPr userDrawn="1"/>
        </p:nvPicPr>
        <p:blipFill>
          <a:blip r:embed="rId6" cstate="print"/>
          <a:srcRect/>
          <a:stretch>
            <a:fillRect/>
          </a:stretch>
        </p:blipFill>
        <p:spPr bwMode="auto">
          <a:xfrm>
            <a:off x="6534150" y="4613275"/>
            <a:ext cx="1763713" cy="179388"/>
          </a:xfrm>
          <a:prstGeom prst="rect">
            <a:avLst/>
          </a:prstGeom>
          <a:noFill/>
          <a:ln w="9525">
            <a:noFill/>
            <a:miter lim="800000"/>
            <a:headEnd/>
            <a:tailEnd/>
          </a:ln>
        </p:spPr>
      </p:pic>
      <p:sp>
        <p:nvSpPr>
          <p:cNvPr id="1029" name="Textplatzhalter 7"/>
          <p:cNvSpPr>
            <a:spLocks noGrp="1"/>
          </p:cNvSpPr>
          <p:nvPr>
            <p:ph type="body" idx="1"/>
          </p:nvPr>
        </p:nvSpPr>
        <p:spPr bwMode="auto">
          <a:xfrm>
            <a:off x="457200" y="153035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0" name="Titelplatzhalter 1"/>
          <p:cNvSpPr>
            <a:spLocks noGrp="1"/>
          </p:cNvSpPr>
          <p:nvPr>
            <p:ph type="title"/>
          </p:nvPr>
        </p:nvSpPr>
        <p:spPr bwMode="auto">
          <a:xfrm>
            <a:off x="457200" y="928688"/>
            <a:ext cx="8229600" cy="61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smtClean="0"/>
          </a:p>
        </p:txBody>
      </p:sp>
      <p:sp>
        <p:nvSpPr>
          <p:cNvPr id="16" name="Foliennummernplatzhalter 5"/>
          <p:cNvSpPr>
            <a:spLocks noGrp="1"/>
          </p:cNvSpPr>
          <p:nvPr>
            <p:ph type="sldNum" sz="quarter" idx="4"/>
          </p:nvPr>
        </p:nvSpPr>
        <p:spPr>
          <a:xfrm>
            <a:off x="6858000" y="6415088"/>
            <a:ext cx="2133600" cy="365125"/>
          </a:xfrm>
          <a:prstGeom prst="rect">
            <a:avLst/>
          </a:prstGeom>
        </p:spPr>
        <p:txBody>
          <a:bodyPr vert="horz" lIns="91440" tIns="45720" rIns="91440" bIns="45720" rtlCol="0" anchor="ctr"/>
          <a:lstStyle>
            <a:lvl1pPr algn="r" fontAlgn="auto">
              <a:spcBef>
                <a:spcPts val="0"/>
              </a:spcBef>
              <a:spcAft>
                <a:spcPts val="0"/>
              </a:spcAft>
              <a:defRPr sz="800" smtClean="0">
                <a:solidFill>
                  <a:schemeClr val="tx1"/>
                </a:solidFill>
                <a:latin typeface="Arial" pitchFamily="34" charset="0"/>
                <a:cs typeface="Arial" pitchFamily="34" charset="0"/>
              </a:defRPr>
            </a:lvl1pPr>
          </a:lstStyle>
          <a:p>
            <a:pPr>
              <a:defRPr/>
            </a:pPr>
            <a:fld id="{CEE52E9B-4BCF-499A-993A-12012B741F21}"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688" r:id="rId1"/>
    <p:sldLayoutId id="2147483694" r:id="rId2"/>
    <p:sldLayoutId id="2147483695" r:id="rId3"/>
    <p:sldLayoutId id="2147483696" r:id="rId4"/>
  </p:sldLayoutIdLst>
  <p:hf hdr="0" dt="0"/>
  <p:txStyles>
    <p:titleStyle>
      <a:lvl1pPr algn="l" rtl="0" fontAlgn="base">
        <a:lnSpc>
          <a:spcPct val="110000"/>
        </a:lnSpc>
        <a:spcBef>
          <a:spcPct val="0"/>
        </a:spcBef>
        <a:spcAft>
          <a:spcPct val="0"/>
        </a:spcAft>
        <a:defRPr lang="de-DE" sz="2400" kern="1200" dirty="0">
          <a:solidFill>
            <a:schemeClr val="tx1"/>
          </a:solidFill>
          <a:latin typeface="Arial" pitchFamily="34" charset="0"/>
          <a:ea typeface="+mj-ea"/>
          <a:cs typeface="Arial" pitchFamily="34" charset="0"/>
        </a:defRPr>
      </a:lvl1pPr>
      <a:lvl2pPr algn="l" rtl="0" fontAlgn="base">
        <a:lnSpc>
          <a:spcPct val="110000"/>
        </a:lnSpc>
        <a:spcBef>
          <a:spcPct val="0"/>
        </a:spcBef>
        <a:spcAft>
          <a:spcPct val="0"/>
        </a:spcAft>
        <a:defRPr sz="2400">
          <a:solidFill>
            <a:schemeClr val="tx1"/>
          </a:solidFill>
          <a:latin typeface="Arial" charset="0"/>
          <a:cs typeface="Arial" charset="0"/>
        </a:defRPr>
      </a:lvl2pPr>
      <a:lvl3pPr algn="l" rtl="0" fontAlgn="base">
        <a:lnSpc>
          <a:spcPct val="110000"/>
        </a:lnSpc>
        <a:spcBef>
          <a:spcPct val="0"/>
        </a:spcBef>
        <a:spcAft>
          <a:spcPct val="0"/>
        </a:spcAft>
        <a:defRPr sz="2400">
          <a:solidFill>
            <a:schemeClr val="tx1"/>
          </a:solidFill>
          <a:latin typeface="Arial" charset="0"/>
          <a:cs typeface="Arial" charset="0"/>
        </a:defRPr>
      </a:lvl3pPr>
      <a:lvl4pPr algn="l" rtl="0" fontAlgn="base">
        <a:lnSpc>
          <a:spcPct val="110000"/>
        </a:lnSpc>
        <a:spcBef>
          <a:spcPct val="0"/>
        </a:spcBef>
        <a:spcAft>
          <a:spcPct val="0"/>
        </a:spcAft>
        <a:defRPr sz="2400">
          <a:solidFill>
            <a:schemeClr val="tx1"/>
          </a:solidFill>
          <a:latin typeface="Arial" charset="0"/>
          <a:cs typeface="Arial" charset="0"/>
        </a:defRPr>
      </a:lvl4pPr>
      <a:lvl5pPr algn="l" rtl="0" fontAlgn="base">
        <a:lnSpc>
          <a:spcPct val="110000"/>
        </a:lnSpc>
        <a:spcBef>
          <a:spcPct val="0"/>
        </a:spcBef>
        <a:spcAft>
          <a:spcPct val="0"/>
        </a:spcAft>
        <a:defRPr sz="2400">
          <a:solidFill>
            <a:schemeClr val="tx1"/>
          </a:solidFill>
          <a:latin typeface="Arial" charset="0"/>
          <a:cs typeface="Arial" charset="0"/>
        </a:defRPr>
      </a:lvl5pPr>
      <a:lvl6pPr marL="457200" algn="l" rtl="0" fontAlgn="base">
        <a:lnSpc>
          <a:spcPct val="110000"/>
        </a:lnSpc>
        <a:spcBef>
          <a:spcPct val="0"/>
        </a:spcBef>
        <a:spcAft>
          <a:spcPct val="0"/>
        </a:spcAft>
        <a:defRPr sz="2400">
          <a:solidFill>
            <a:schemeClr val="tx1"/>
          </a:solidFill>
          <a:latin typeface="Arial" charset="0"/>
          <a:cs typeface="Arial" charset="0"/>
        </a:defRPr>
      </a:lvl6pPr>
      <a:lvl7pPr marL="914400" algn="l" rtl="0" fontAlgn="base">
        <a:lnSpc>
          <a:spcPct val="110000"/>
        </a:lnSpc>
        <a:spcBef>
          <a:spcPct val="0"/>
        </a:spcBef>
        <a:spcAft>
          <a:spcPct val="0"/>
        </a:spcAft>
        <a:defRPr sz="2400">
          <a:solidFill>
            <a:schemeClr val="tx1"/>
          </a:solidFill>
          <a:latin typeface="Arial" charset="0"/>
          <a:cs typeface="Arial" charset="0"/>
        </a:defRPr>
      </a:lvl7pPr>
      <a:lvl8pPr marL="1371600" algn="l" rtl="0" fontAlgn="base">
        <a:lnSpc>
          <a:spcPct val="110000"/>
        </a:lnSpc>
        <a:spcBef>
          <a:spcPct val="0"/>
        </a:spcBef>
        <a:spcAft>
          <a:spcPct val="0"/>
        </a:spcAft>
        <a:defRPr sz="2400">
          <a:solidFill>
            <a:schemeClr val="tx1"/>
          </a:solidFill>
          <a:latin typeface="Arial" charset="0"/>
          <a:cs typeface="Arial" charset="0"/>
        </a:defRPr>
      </a:lvl8pPr>
      <a:lvl9pPr marL="1828800" algn="l" rtl="0" fontAlgn="base">
        <a:lnSpc>
          <a:spcPct val="110000"/>
        </a:lnSpc>
        <a:spcBef>
          <a:spcPct val="0"/>
        </a:spcBef>
        <a:spcAft>
          <a:spcPct val="0"/>
        </a:spcAft>
        <a:defRPr sz="2400">
          <a:solidFill>
            <a:schemeClr val="tx1"/>
          </a:solidFill>
          <a:latin typeface="Arial" charset="0"/>
          <a:cs typeface="Arial" charset="0"/>
        </a:defRPr>
      </a:lvl9pPr>
    </p:titleStyle>
    <p:bodyStyle>
      <a:lvl1pPr marL="342900" indent="-233363" algn="l" rtl="0" fontAlgn="base">
        <a:lnSpc>
          <a:spcPts val="2400"/>
        </a:lnSpc>
        <a:spcBef>
          <a:spcPts val="125"/>
        </a:spcBef>
        <a:spcAft>
          <a:spcPts val="400"/>
        </a:spcAft>
        <a:buFont typeface="Arial" charset="0"/>
        <a:buChar char="•"/>
        <a:defRPr lang="de-DE" sz="2000" kern="1200">
          <a:solidFill>
            <a:schemeClr val="tx1"/>
          </a:solidFill>
          <a:latin typeface="Arial" pitchFamily="34" charset="0"/>
          <a:ea typeface="+mn-ea"/>
          <a:cs typeface="Arial" pitchFamily="34" charset="0"/>
        </a:defRPr>
      </a:lvl1pPr>
      <a:lvl2pPr marL="742950" indent="-233363" algn="l" rtl="0" fontAlgn="base">
        <a:lnSpc>
          <a:spcPts val="2400"/>
        </a:lnSpc>
        <a:spcBef>
          <a:spcPts val="125"/>
        </a:spcBef>
        <a:spcAft>
          <a:spcPts val="400"/>
        </a:spcAft>
        <a:buFont typeface="Arial" charset="0"/>
        <a:buChar char="•"/>
        <a:defRPr lang="de-DE" kern="1200">
          <a:solidFill>
            <a:schemeClr val="tx1"/>
          </a:solidFill>
          <a:latin typeface="Arial" pitchFamily="34" charset="0"/>
          <a:ea typeface="+mn-ea"/>
          <a:cs typeface="Arial" pitchFamily="34" charset="0"/>
        </a:defRPr>
      </a:lvl2pPr>
      <a:lvl3pPr marL="1143000" indent="-233363" algn="l" rtl="0" fontAlgn="base">
        <a:lnSpc>
          <a:spcPts val="2400"/>
        </a:lnSpc>
        <a:spcBef>
          <a:spcPts val="125"/>
        </a:spcBef>
        <a:spcAft>
          <a:spcPts val="400"/>
        </a:spcAft>
        <a:buFont typeface="Arial" charset="0"/>
        <a:buChar char="•"/>
        <a:defRPr lang="de-DE" kern="1200">
          <a:solidFill>
            <a:schemeClr val="tx1"/>
          </a:solidFill>
          <a:latin typeface="Arial" pitchFamily="34" charset="0"/>
          <a:ea typeface="+mn-ea"/>
          <a:cs typeface="Arial" pitchFamily="34" charset="0"/>
        </a:defRPr>
      </a:lvl3pPr>
      <a:lvl4pPr marL="1600200" indent="-233363" algn="l" rtl="0" fontAlgn="base">
        <a:lnSpc>
          <a:spcPts val="2400"/>
        </a:lnSpc>
        <a:spcBef>
          <a:spcPts val="125"/>
        </a:spcBef>
        <a:spcAft>
          <a:spcPts val="400"/>
        </a:spcAft>
        <a:buFont typeface="Arial" charset="0"/>
        <a:buChar char="•"/>
        <a:defRPr lang="de-DE" kern="1200">
          <a:solidFill>
            <a:schemeClr val="tx1"/>
          </a:solidFill>
          <a:latin typeface="Arial" pitchFamily="34" charset="0"/>
          <a:ea typeface="+mn-ea"/>
          <a:cs typeface="Arial" pitchFamily="34" charset="0"/>
        </a:defRPr>
      </a:lvl4pPr>
      <a:lvl5pPr marL="2057400" indent="-233363" algn="l" rtl="0" fontAlgn="base">
        <a:lnSpc>
          <a:spcPts val="2400"/>
        </a:lnSpc>
        <a:spcBef>
          <a:spcPts val="125"/>
        </a:spcBef>
        <a:spcAft>
          <a:spcPts val="400"/>
        </a:spcAft>
        <a:buFont typeface="Arial" charset="0"/>
        <a:buChar char="•"/>
        <a:defRPr lang="de-DE" kern="1200" dirty="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17"/>
          <p:cNvSpPr>
            <a:spLocks noChangeArrowheads="1"/>
          </p:cNvSpPr>
          <p:nvPr userDrawn="1"/>
        </p:nvSpPr>
        <p:spPr bwMode="auto">
          <a:xfrm>
            <a:off x="6696075" y="0"/>
            <a:ext cx="2447925" cy="360363"/>
          </a:xfrm>
          <a:prstGeom prst="rect">
            <a:avLst/>
          </a:prstGeom>
          <a:solidFill>
            <a:srgbClr val="D4D8D6"/>
          </a:solidFill>
          <a:ln w="9525">
            <a:noFill/>
            <a:miter lim="800000"/>
            <a:headEnd/>
            <a:tailEnd/>
          </a:ln>
          <a:effectLst/>
        </p:spPr>
        <p:txBody>
          <a:bodyPr wrap="none" anchor="ctr"/>
          <a:lstStyle/>
          <a:p>
            <a:pPr fontAlgn="auto">
              <a:spcBef>
                <a:spcPts val="0"/>
              </a:spcBef>
              <a:spcAft>
                <a:spcPts val="0"/>
              </a:spcAft>
              <a:defRPr/>
            </a:pPr>
            <a:endParaRPr lang="de-DE" dirty="0">
              <a:latin typeface="Arial" pitchFamily="34" charset="0"/>
              <a:cs typeface="Arial" pitchFamily="34" charset="0"/>
            </a:endParaRPr>
          </a:p>
        </p:txBody>
      </p:sp>
      <p:sp>
        <p:nvSpPr>
          <p:cNvPr id="3075" name="Titelplatzhalter 1"/>
          <p:cNvSpPr>
            <a:spLocks noGrp="1"/>
          </p:cNvSpPr>
          <p:nvPr>
            <p:ph type="title"/>
          </p:nvPr>
        </p:nvSpPr>
        <p:spPr bwMode="auto">
          <a:xfrm>
            <a:off x="457200" y="928688"/>
            <a:ext cx="8229600" cy="615950"/>
          </a:xfrm>
          <a:prstGeom prst="rect">
            <a:avLst/>
          </a:prstGeom>
          <a:noFill/>
          <a:ln w="9525">
            <a:noFill/>
            <a:miter lim="800000"/>
            <a:headEnd/>
            <a:tailEnd/>
          </a:ln>
        </p:spPr>
        <p:txBody>
          <a:bodyPr vert="horz" wrap="square" lIns="91440" tIns="108000" rIns="91440" bIns="45720" numCol="1" anchor="t" anchorCtr="0" compatLnSpc="1">
            <a:prstTxWarp prst="textNoShape">
              <a:avLst/>
            </a:prstTxWarp>
          </a:bodyPr>
          <a:lstStyle/>
          <a:p>
            <a:pPr lvl="0"/>
            <a:endParaRPr lang="de-DE" smtClean="0"/>
          </a:p>
        </p:txBody>
      </p:sp>
      <p:sp>
        <p:nvSpPr>
          <p:cNvPr id="3076" name="Textplatzhalter 2"/>
          <p:cNvSpPr>
            <a:spLocks noGrp="1"/>
          </p:cNvSpPr>
          <p:nvPr>
            <p:ph type="body" idx="1"/>
          </p:nvPr>
        </p:nvSpPr>
        <p:spPr bwMode="auto">
          <a:xfrm>
            <a:off x="457200" y="1530350"/>
            <a:ext cx="8229600" cy="4524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7" name="Rectangle 5"/>
          <p:cNvSpPr>
            <a:spLocks noChangeArrowheads="1"/>
          </p:cNvSpPr>
          <p:nvPr userDrawn="1"/>
        </p:nvSpPr>
        <p:spPr bwMode="auto">
          <a:xfrm>
            <a:off x="0" y="0"/>
            <a:ext cx="6729413" cy="360363"/>
          </a:xfrm>
          <a:prstGeom prst="rect">
            <a:avLst/>
          </a:prstGeom>
          <a:solidFill>
            <a:schemeClr val="accent1"/>
          </a:solidFill>
          <a:ln w="9525">
            <a:noFill/>
            <a:miter lim="800000"/>
            <a:headEnd/>
            <a:tailEnd/>
          </a:ln>
          <a:effectLst/>
        </p:spPr>
        <p:txBody>
          <a:bodyPr wrap="none" anchor="ctr"/>
          <a:lstStyle/>
          <a:p>
            <a:pPr fontAlgn="auto">
              <a:spcBef>
                <a:spcPts val="0"/>
              </a:spcBef>
              <a:spcAft>
                <a:spcPts val="0"/>
              </a:spcAft>
              <a:defRPr/>
            </a:pPr>
            <a:endParaRPr lang="de-DE" dirty="0">
              <a:latin typeface="Arial" pitchFamily="34" charset="0"/>
              <a:cs typeface="Arial" pitchFamily="34" charset="0"/>
            </a:endParaRPr>
          </a:p>
        </p:txBody>
      </p:sp>
      <p:pic>
        <p:nvPicPr>
          <p:cNvPr id="3078" name="Picture 17" descr="HDM.WMF"/>
          <p:cNvPicPr>
            <a:picLocks noChangeAspect="1"/>
          </p:cNvPicPr>
          <p:nvPr userDrawn="1"/>
        </p:nvPicPr>
        <p:blipFill>
          <a:blip r:embed="rId11" cstate="print"/>
          <a:srcRect/>
          <a:stretch>
            <a:fillRect/>
          </a:stretch>
        </p:blipFill>
        <p:spPr bwMode="auto">
          <a:xfrm>
            <a:off x="7223125" y="107950"/>
            <a:ext cx="1447800" cy="147638"/>
          </a:xfrm>
          <a:prstGeom prst="rect">
            <a:avLst/>
          </a:prstGeom>
          <a:noFill/>
          <a:ln w="9525">
            <a:noFill/>
            <a:miter lim="800000"/>
            <a:headEnd/>
            <a:tailEnd/>
          </a:ln>
        </p:spPr>
      </p:pic>
      <p:sp>
        <p:nvSpPr>
          <p:cNvPr id="12" name="Text Box 10"/>
          <p:cNvSpPr txBox="1">
            <a:spLocks noChangeAspect="1" noChangeArrowheads="1"/>
          </p:cNvSpPr>
          <p:nvPr userDrawn="1"/>
        </p:nvSpPr>
        <p:spPr bwMode="auto">
          <a:xfrm rot="10800000">
            <a:off x="8795228" y="3667125"/>
            <a:ext cx="182563" cy="2693988"/>
          </a:xfrm>
          <a:prstGeom prst="rect">
            <a:avLst/>
          </a:prstGeom>
          <a:noFill/>
          <a:ln w="9525">
            <a:noFill/>
            <a:miter lim="800000"/>
            <a:headEnd/>
            <a:tailEnd/>
          </a:ln>
          <a:effectLst/>
        </p:spPr>
        <p:txBody>
          <a:bodyPr vert="eaVert" lIns="0" tIns="0" rIns="0" bIns="0" anchor="ctr"/>
          <a:lstStyle/>
          <a:p>
            <a:pPr fontAlgn="auto">
              <a:spcBef>
                <a:spcPts val="0"/>
              </a:spcBef>
              <a:spcAft>
                <a:spcPts val="0"/>
              </a:spcAft>
              <a:defRPr/>
            </a:pPr>
            <a:r>
              <a:rPr lang="de-DE" sz="800" noProof="1">
                <a:solidFill>
                  <a:schemeClr val="accent3"/>
                </a:solidFill>
                <a:latin typeface="Arial" pitchFamily="34" charset="0"/>
                <a:cs typeface="Arial" pitchFamily="34" charset="0"/>
              </a:rPr>
              <a:t>© Heidelberger Druckmaschinen AG</a:t>
            </a:r>
          </a:p>
        </p:txBody>
      </p:sp>
      <p:sp>
        <p:nvSpPr>
          <p:cNvPr id="10" name="Fußzeilenplatzhalter 9"/>
          <p:cNvSpPr>
            <a:spLocks noGrp="1"/>
          </p:cNvSpPr>
          <p:nvPr>
            <p:ph type="ftr" sz="quarter" idx="3"/>
          </p:nvPr>
        </p:nvSpPr>
        <p:spPr>
          <a:xfrm rot="16200000">
            <a:off x="6958031" y="2723214"/>
            <a:ext cx="3856956" cy="227966"/>
          </a:xfrm>
          <a:prstGeom prst="rect">
            <a:avLst/>
          </a:prstGeom>
        </p:spPr>
        <p:txBody>
          <a:bodyPr vert="horz" lIns="72000" tIns="36000" rIns="72000" bIns="36000" rtlCol="0" anchor="ctr"/>
          <a:lstStyle>
            <a:lvl1pPr algn="l" fontAlgn="auto">
              <a:spcBef>
                <a:spcPts val="0"/>
              </a:spcBef>
              <a:spcAft>
                <a:spcPts val="0"/>
              </a:spcAft>
              <a:defRPr sz="800" dirty="0" smtClean="0">
                <a:solidFill>
                  <a:srgbClr val="A8B1B6"/>
                </a:solidFill>
                <a:latin typeface="Arial" pitchFamily="34" charset="0"/>
                <a:cs typeface="Arial" pitchFamily="34" charset="0"/>
              </a:defRPr>
            </a:lvl1pPr>
          </a:lstStyle>
          <a:p>
            <a:pPr>
              <a:defRPr/>
            </a:pPr>
            <a:r>
              <a:rPr lang="de-DE" smtClean="0"/>
              <a:t>● PAT Prinect  ● Autor ● November 2013</a:t>
            </a:r>
            <a:endParaRPr lang="de-DE"/>
          </a:p>
        </p:txBody>
      </p:sp>
      <p:sp>
        <p:nvSpPr>
          <p:cNvPr id="11" name="Foliennummernplatzhalter 10"/>
          <p:cNvSpPr>
            <a:spLocks noGrp="1"/>
          </p:cNvSpPr>
          <p:nvPr>
            <p:ph type="sldNum" sz="quarter" idx="4"/>
          </p:nvPr>
        </p:nvSpPr>
        <p:spPr>
          <a:xfrm>
            <a:off x="6858000" y="6415088"/>
            <a:ext cx="2133600" cy="365125"/>
          </a:xfrm>
          <a:prstGeom prst="rect">
            <a:avLst/>
          </a:prstGeom>
        </p:spPr>
        <p:txBody>
          <a:bodyPr vert="horz" lIns="91440" tIns="45720" rIns="91440" bIns="45720" rtlCol="0" anchor="ctr"/>
          <a:lstStyle>
            <a:lvl1pPr algn="r" fontAlgn="auto">
              <a:spcBef>
                <a:spcPts val="0"/>
              </a:spcBef>
              <a:spcAft>
                <a:spcPts val="0"/>
              </a:spcAft>
              <a:defRPr sz="800" smtClean="0">
                <a:solidFill>
                  <a:schemeClr val="tx1"/>
                </a:solidFill>
                <a:latin typeface="Arial" pitchFamily="34" charset="0"/>
                <a:cs typeface="Arial" pitchFamily="34" charset="0"/>
              </a:defRPr>
            </a:lvl1pPr>
          </a:lstStyle>
          <a:p>
            <a:pPr>
              <a:defRPr/>
            </a:pPr>
            <a:fld id="{FBE265D1-9463-4515-B5AA-85753CCA3B90}" type="slidenum">
              <a:rPr lang="de-DE"/>
              <a:pPr>
                <a:defRPr/>
              </a:pPr>
              <a:t>‹Nr.›</a:t>
            </a:fld>
            <a:endParaRPr lang="de-DE" dirty="0"/>
          </a:p>
        </p:txBody>
      </p:sp>
      <p:sp>
        <p:nvSpPr>
          <p:cNvPr id="13" name="Textfeld 12"/>
          <p:cNvSpPr txBox="1"/>
          <p:nvPr userDrawn="1"/>
        </p:nvSpPr>
        <p:spPr>
          <a:xfrm>
            <a:off x="457200" y="11113"/>
            <a:ext cx="6249988" cy="307975"/>
          </a:xfrm>
          <a:prstGeom prst="rect">
            <a:avLst/>
          </a:prstGeom>
          <a:noFill/>
        </p:spPr>
        <p:txBody>
          <a:bodyPr>
            <a:spAutoFit/>
          </a:bodyPr>
          <a:lstStyle/>
          <a:p>
            <a:pPr fontAlgn="auto">
              <a:spcBef>
                <a:spcPts val="0"/>
              </a:spcBef>
              <a:spcAft>
                <a:spcPts val="0"/>
              </a:spcAft>
              <a:defRPr/>
            </a:pPr>
            <a:r>
              <a:rPr lang="de-DE" sz="1400" dirty="0" err="1" smtClean="0">
                <a:solidFill>
                  <a:schemeClr val="bg1"/>
                </a:solidFill>
                <a:latin typeface="Arial" pitchFamily="34" charset="0"/>
                <a:cs typeface="Arial" pitchFamily="34" charset="0"/>
              </a:rPr>
              <a:t>Prinect</a:t>
            </a:r>
            <a:r>
              <a:rPr lang="de-DE" sz="1400" dirty="0" smtClean="0">
                <a:solidFill>
                  <a:schemeClr val="bg1"/>
                </a:solidFill>
                <a:latin typeface="Arial" pitchFamily="34" charset="0"/>
                <a:cs typeface="Arial" pitchFamily="34" charset="0"/>
              </a:rPr>
              <a:t> Anwendertage</a:t>
            </a:r>
            <a:endParaRPr lang="de-DE" sz="1400"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9" r:id="rId6"/>
    <p:sldLayoutId id="2147483690" r:id="rId7"/>
    <p:sldLayoutId id="2147483687" r:id="rId8"/>
    <p:sldLayoutId id="2147483693" r:id="rId9"/>
  </p:sldLayoutIdLst>
  <p:hf hdr="0" dt="0"/>
  <p:txStyles>
    <p:titleStyle>
      <a:lvl1pPr algn="l" rtl="0" fontAlgn="base">
        <a:lnSpc>
          <a:spcPct val="110000"/>
        </a:lnSpc>
        <a:spcBef>
          <a:spcPct val="0"/>
        </a:spcBef>
        <a:spcAft>
          <a:spcPct val="0"/>
        </a:spcAft>
        <a:defRPr sz="2400" kern="1200">
          <a:solidFill>
            <a:schemeClr val="tx1"/>
          </a:solidFill>
          <a:latin typeface="Arial" pitchFamily="34" charset="0"/>
          <a:ea typeface="+mj-ea"/>
          <a:cs typeface="Arial" pitchFamily="34" charset="0"/>
        </a:defRPr>
      </a:lvl1pPr>
      <a:lvl2pPr algn="l" rtl="0" fontAlgn="base">
        <a:lnSpc>
          <a:spcPct val="110000"/>
        </a:lnSpc>
        <a:spcBef>
          <a:spcPct val="0"/>
        </a:spcBef>
        <a:spcAft>
          <a:spcPct val="0"/>
        </a:spcAft>
        <a:defRPr sz="2400">
          <a:solidFill>
            <a:schemeClr val="tx1"/>
          </a:solidFill>
          <a:latin typeface="Arial" charset="0"/>
          <a:cs typeface="Arial" charset="0"/>
        </a:defRPr>
      </a:lvl2pPr>
      <a:lvl3pPr algn="l" rtl="0" fontAlgn="base">
        <a:lnSpc>
          <a:spcPct val="110000"/>
        </a:lnSpc>
        <a:spcBef>
          <a:spcPct val="0"/>
        </a:spcBef>
        <a:spcAft>
          <a:spcPct val="0"/>
        </a:spcAft>
        <a:defRPr sz="2400">
          <a:solidFill>
            <a:schemeClr val="tx1"/>
          </a:solidFill>
          <a:latin typeface="Arial" charset="0"/>
          <a:cs typeface="Arial" charset="0"/>
        </a:defRPr>
      </a:lvl3pPr>
      <a:lvl4pPr algn="l" rtl="0" fontAlgn="base">
        <a:lnSpc>
          <a:spcPct val="110000"/>
        </a:lnSpc>
        <a:spcBef>
          <a:spcPct val="0"/>
        </a:spcBef>
        <a:spcAft>
          <a:spcPct val="0"/>
        </a:spcAft>
        <a:defRPr sz="2400">
          <a:solidFill>
            <a:schemeClr val="tx1"/>
          </a:solidFill>
          <a:latin typeface="Arial" charset="0"/>
          <a:cs typeface="Arial" charset="0"/>
        </a:defRPr>
      </a:lvl4pPr>
      <a:lvl5pPr algn="l" rtl="0" fontAlgn="base">
        <a:lnSpc>
          <a:spcPct val="110000"/>
        </a:lnSpc>
        <a:spcBef>
          <a:spcPct val="0"/>
        </a:spcBef>
        <a:spcAft>
          <a:spcPct val="0"/>
        </a:spcAft>
        <a:defRPr sz="2400">
          <a:solidFill>
            <a:schemeClr val="tx1"/>
          </a:solidFill>
          <a:latin typeface="Arial" charset="0"/>
          <a:cs typeface="Arial" charset="0"/>
        </a:defRPr>
      </a:lvl5pPr>
      <a:lvl6pPr marL="457200" algn="l" rtl="0" fontAlgn="base">
        <a:lnSpc>
          <a:spcPct val="110000"/>
        </a:lnSpc>
        <a:spcBef>
          <a:spcPct val="0"/>
        </a:spcBef>
        <a:spcAft>
          <a:spcPct val="0"/>
        </a:spcAft>
        <a:defRPr sz="2400">
          <a:solidFill>
            <a:schemeClr val="tx1"/>
          </a:solidFill>
          <a:latin typeface="Arial" charset="0"/>
          <a:cs typeface="Arial" charset="0"/>
        </a:defRPr>
      </a:lvl6pPr>
      <a:lvl7pPr marL="914400" algn="l" rtl="0" fontAlgn="base">
        <a:lnSpc>
          <a:spcPct val="110000"/>
        </a:lnSpc>
        <a:spcBef>
          <a:spcPct val="0"/>
        </a:spcBef>
        <a:spcAft>
          <a:spcPct val="0"/>
        </a:spcAft>
        <a:defRPr sz="2400">
          <a:solidFill>
            <a:schemeClr val="tx1"/>
          </a:solidFill>
          <a:latin typeface="Arial" charset="0"/>
          <a:cs typeface="Arial" charset="0"/>
        </a:defRPr>
      </a:lvl7pPr>
      <a:lvl8pPr marL="1371600" algn="l" rtl="0" fontAlgn="base">
        <a:lnSpc>
          <a:spcPct val="110000"/>
        </a:lnSpc>
        <a:spcBef>
          <a:spcPct val="0"/>
        </a:spcBef>
        <a:spcAft>
          <a:spcPct val="0"/>
        </a:spcAft>
        <a:defRPr sz="2400">
          <a:solidFill>
            <a:schemeClr val="tx1"/>
          </a:solidFill>
          <a:latin typeface="Arial" charset="0"/>
          <a:cs typeface="Arial" charset="0"/>
        </a:defRPr>
      </a:lvl8pPr>
      <a:lvl9pPr marL="1828800" algn="l" rtl="0" fontAlgn="base">
        <a:lnSpc>
          <a:spcPct val="110000"/>
        </a:lnSpc>
        <a:spcBef>
          <a:spcPct val="0"/>
        </a:spcBef>
        <a:spcAft>
          <a:spcPct val="0"/>
        </a:spcAft>
        <a:defRPr sz="2400">
          <a:solidFill>
            <a:schemeClr val="tx1"/>
          </a:solidFill>
          <a:latin typeface="Arial" charset="0"/>
          <a:cs typeface="Arial" charset="0"/>
        </a:defRPr>
      </a:lvl9pPr>
    </p:titleStyle>
    <p:bodyStyle>
      <a:lvl1pPr marL="265113" indent="-233363" algn="l" rtl="0" fontAlgn="base">
        <a:lnSpc>
          <a:spcPts val="2400"/>
        </a:lnSpc>
        <a:spcBef>
          <a:spcPts val="125"/>
        </a:spcBef>
        <a:spcAft>
          <a:spcPts val="400"/>
        </a:spcAft>
        <a:buFont typeface="Arial" charset="0"/>
        <a:buChar char="•"/>
        <a:defRPr sz="2000" kern="1200">
          <a:solidFill>
            <a:schemeClr val="tx1"/>
          </a:solidFill>
          <a:latin typeface="Arial" pitchFamily="34" charset="0"/>
          <a:ea typeface="+mn-ea"/>
          <a:cs typeface="Arial" pitchFamily="34" charset="0"/>
        </a:defRPr>
      </a:lvl1pPr>
      <a:lvl2pPr marL="712788" indent="-233363" algn="l" rtl="0" fontAlgn="base">
        <a:lnSpc>
          <a:spcPts val="2400"/>
        </a:lnSpc>
        <a:spcBef>
          <a:spcPts val="125"/>
        </a:spcBef>
        <a:spcAft>
          <a:spcPts val="400"/>
        </a:spcAft>
        <a:buFont typeface="Arial" charset="0"/>
        <a:buChar char="•"/>
        <a:defRPr kern="1200">
          <a:solidFill>
            <a:schemeClr val="tx1"/>
          </a:solidFill>
          <a:latin typeface="Arial" pitchFamily="34" charset="0"/>
          <a:ea typeface="+mn-ea"/>
          <a:cs typeface="Arial" pitchFamily="34" charset="0"/>
        </a:defRPr>
      </a:lvl2pPr>
      <a:lvl3pPr marL="1162050" indent="-233363" algn="l" rtl="0" fontAlgn="base">
        <a:lnSpc>
          <a:spcPts val="2400"/>
        </a:lnSpc>
        <a:spcBef>
          <a:spcPts val="125"/>
        </a:spcBef>
        <a:spcAft>
          <a:spcPts val="400"/>
        </a:spcAft>
        <a:buFont typeface="Arial" charset="0"/>
        <a:buChar char="•"/>
        <a:defRPr kern="1200">
          <a:solidFill>
            <a:schemeClr val="tx1"/>
          </a:solidFill>
          <a:latin typeface="Arial" pitchFamily="34" charset="0"/>
          <a:ea typeface="+mn-ea"/>
          <a:cs typeface="Arial" pitchFamily="34" charset="0"/>
        </a:defRPr>
      </a:lvl3pPr>
      <a:lvl4pPr marL="1619250" indent="-233363" algn="l" rtl="0" fontAlgn="base">
        <a:lnSpc>
          <a:spcPts val="2400"/>
        </a:lnSpc>
        <a:spcBef>
          <a:spcPts val="125"/>
        </a:spcBef>
        <a:spcAft>
          <a:spcPts val="400"/>
        </a:spcAft>
        <a:buFont typeface="Arial" charset="0"/>
        <a:buChar char="•"/>
        <a:defRPr kern="1200">
          <a:solidFill>
            <a:schemeClr val="tx1"/>
          </a:solidFill>
          <a:latin typeface="Arial" pitchFamily="34" charset="0"/>
          <a:ea typeface="+mn-ea"/>
          <a:cs typeface="Arial" pitchFamily="34" charset="0"/>
        </a:defRPr>
      </a:lvl4pPr>
      <a:lvl5pPr marL="2058988" indent="-233363" algn="l" rtl="0" fontAlgn="base">
        <a:lnSpc>
          <a:spcPts val="2400"/>
        </a:lnSpc>
        <a:spcBef>
          <a:spcPts val="125"/>
        </a:spcBef>
        <a:spcAft>
          <a:spcPts val="40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platzhalter 1"/>
          <p:cNvSpPr>
            <a:spLocks noGrp="1"/>
          </p:cNvSpPr>
          <p:nvPr>
            <p:ph type="body" sz="quarter" idx="10"/>
          </p:nvPr>
        </p:nvSpPr>
        <p:spPr>
          <a:xfrm>
            <a:off x="428625" y="4143375"/>
            <a:ext cx="5143500" cy="277813"/>
          </a:xfrm>
        </p:spPr>
        <p:txBody>
          <a:bodyPr/>
          <a:lstStyle/>
          <a:p>
            <a:r>
              <a:rPr lang="de-DE" noProof="0" dirty="0" smtClean="0">
                <a:latin typeface="Arial" charset="0"/>
                <a:cs typeface="Arial" charset="0"/>
              </a:rPr>
              <a:t>Prinect Anwendertage, 8. und 9. November 2013</a:t>
            </a:r>
          </a:p>
        </p:txBody>
      </p:sp>
      <p:sp>
        <p:nvSpPr>
          <p:cNvPr id="8195" name="Textplatzhalter 2"/>
          <p:cNvSpPr>
            <a:spLocks noGrp="1"/>
          </p:cNvSpPr>
          <p:nvPr>
            <p:ph type="body" sz="quarter" idx="11"/>
          </p:nvPr>
        </p:nvSpPr>
        <p:spPr>
          <a:xfrm>
            <a:off x="431540" y="4401108"/>
            <a:ext cx="5143500" cy="630942"/>
          </a:xfrm>
        </p:spPr>
        <p:txBody>
          <a:bodyPr/>
          <a:lstStyle/>
          <a:p>
            <a:pPr>
              <a:spcBef>
                <a:spcPct val="0"/>
              </a:spcBef>
              <a:spcAft>
                <a:spcPct val="0"/>
              </a:spcAft>
            </a:pPr>
            <a:r>
              <a:rPr lang="de-DE" sz="1800" dirty="0" smtClean="0"/>
              <a:t>WS 8: Wie kann ein MIS das Geschäftsmodell einer Druckerei unterstützen?</a:t>
            </a:r>
            <a:endParaRPr lang="de-DE" sz="1800" dirty="0" smtClean="0">
              <a:latin typeface="Arial" charset="0"/>
              <a:cs typeface="Arial" charset="0"/>
            </a:endParaRPr>
          </a:p>
        </p:txBody>
      </p:sp>
      <p:sp>
        <p:nvSpPr>
          <p:cNvPr id="8196" name="Textplatzhalter 3"/>
          <p:cNvSpPr>
            <a:spLocks noGrp="1"/>
          </p:cNvSpPr>
          <p:nvPr>
            <p:ph type="body" sz="quarter" idx="12"/>
          </p:nvPr>
        </p:nvSpPr>
        <p:spPr>
          <a:xfrm>
            <a:off x="428625" y="4953000"/>
            <a:ext cx="5143500" cy="277813"/>
          </a:xfrm>
        </p:spPr>
        <p:txBody>
          <a:bodyPr/>
          <a:lstStyle/>
          <a:p>
            <a:r>
              <a:rPr lang="de-DE" dirty="0" smtClean="0">
                <a:latin typeface="Arial" charset="0"/>
                <a:cs typeface="Arial" charset="0"/>
              </a:rPr>
              <a:t>Reiner Bachthaler, </a:t>
            </a:r>
            <a:r>
              <a:rPr lang="de-DE" dirty="0" smtClean="0">
                <a:latin typeface="Arial" charset="0"/>
                <a:cs typeface="Arial" charset="0"/>
              </a:rPr>
              <a:t>Produktmanagement Prinect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Agenda</a:t>
            </a:r>
            <a:endParaRPr lang="de-DE" dirty="0"/>
          </a:p>
        </p:txBody>
      </p:sp>
      <p:sp>
        <p:nvSpPr>
          <p:cNvPr id="6" name="Textplatzhalter 5"/>
          <p:cNvSpPr>
            <a:spLocks noGrp="1"/>
          </p:cNvSpPr>
          <p:nvPr>
            <p:ph type="body" sz="quarter" idx="12"/>
          </p:nvPr>
        </p:nvSpPr>
        <p:spPr/>
        <p:txBody>
          <a:bodyPr/>
          <a:lstStyle/>
          <a:p>
            <a:pPr>
              <a:lnSpc>
                <a:spcPct val="150000"/>
              </a:lnSpc>
            </a:pPr>
            <a:r>
              <a:rPr lang="de-DE" dirty="0" smtClean="0"/>
              <a:t>Intro: </a:t>
            </a:r>
            <a:r>
              <a:rPr lang="de-DE" dirty="0" smtClean="0"/>
              <a:t>4 unterschiedliche Profile von Druckereien und deren Herausforderungen</a:t>
            </a:r>
          </a:p>
          <a:p>
            <a:pPr>
              <a:lnSpc>
                <a:spcPct val="150000"/>
              </a:lnSpc>
            </a:pPr>
            <a:r>
              <a:rPr lang="de-DE" dirty="0" smtClean="0"/>
              <a:t>Wie kann ein MIS diese Druckereien unterstützen um ihr Geschäftsmodell erfolgreicher zu machen</a:t>
            </a:r>
            <a:r>
              <a:rPr lang="de-DE" dirty="0" smtClean="0"/>
              <a:t>	</a:t>
            </a:r>
          </a:p>
        </p:txBody>
      </p:sp>
      <p:sp>
        <p:nvSpPr>
          <p:cNvPr id="4" name="Fußzeilenplatzhalter 3"/>
          <p:cNvSpPr>
            <a:spLocks noGrp="1"/>
          </p:cNvSpPr>
          <p:nvPr>
            <p:ph type="ftr" sz="quarter" idx="13"/>
          </p:nvPr>
        </p:nvSpPr>
        <p:spPr/>
        <p:txBody>
          <a:bodyPr/>
          <a:lstStyle/>
          <a:p>
            <a:pPr>
              <a:defRPr/>
            </a:pPr>
            <a:r>
              <a:rPr lang="de-DE" dirty="0" smtClean="0"/>
              <a:t>● PAT Prinect  ● Autor ● November 2013</a:t>
            </a:r>
            <a:endParaRPr lang="de-DE" dirty="0"/>
          </a:p>
        </p:txBody>
      </p:sp>
      <p:sp>
        <p:nvSpPr>
          <p:cNvPr id="7" name="Foliennummernplatzhalter 6"/>
          <p:cNvSpPr>
            <a:spLocks noGrp="1"/>
          </p:cNvSpPr>
          <p:nvPr>
            <p:ph type="sldNum" sz="quarter" idx="14"/>
          </p:nvPr>
        </p:nvSpPr>
        <p:spPr/>
        <p:txBody>
          <a:bodyPr/>
          <a:lstStyle/>
          <a:p>
            <a:pPr>
              <a:defRPr/>
            </a:pPr>
            <a:fld id="{0D4CCCDC-312B-45C1-B955-341691A43243}" type="slidenum">
              <a:rPr lang="de-DE" smtClean="0"/>
              <a:pPr>
                <a:defRPr/>
              </a:pPr>
              <a:t>2</a:t>
            </a:fld>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3</a:t>
            </a:fld>
            <a:endParaRPr lang="de-DE"/>
          </a:p>
        </p:txBody>
      </p:sp>
      <p:cxnSp>
        <p:nvCxnSpPr>
          <p:cNvPr id="8" name="Gerade Verbindung 7"/>
          <p:cNvCxnSpPr/>
          <p:nvPr/>
        </p:nvCxnSpPr>
        <p:spPr>
          <a:xfrm>
            <a:off x="4572000" y="693336"/>
            <a:ext cx="0" cy="5747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01934" y="3356992"/>
            <a:ext cx="840042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863588" y="796062"/>
            <a:ext cx="2698175" cy="369332"/>
          </a:xfrm>
          <a:prstGeom prst="rect">
            <a:avLst/>
          </a:prstGeom>
          <a:noFill/>
        </p:spPr>
        <p:txBody>
          <a:bodyPr wrap="none" rtlCol="0">
            <a:spAutoFit/>
          </a:bodyPr>
          <a:lstStyle/>
          <a:p>
            <a:r>
              <a:rPr lang="de-DE" dirty="0" smtClean="0"/>
              <a:t>1) Online Druckservices</a:t>
            </a:r>
            <a:endParaRPr lang="de-DE" dirty="0"/>
          </a:p>
        </p:txBody>
      </p:sp>
      <p:sp>
        <p:nvSpPr>
          <p:cNvPr id="14" name="Textfeld 13"/>
          <p:cNvSpPr txBox="1"/>
          <p:nvPr/>
        </p:nvSpPr>
        <p:spPr>
          <a:xfrm>
            <a:off x="5646604" y="796062"/>
            <a:ext cx="1582484" cy="369332"/>
          </a:xfrm>
          <a:prstGeom prst="rect">
            <a:avLst/>
          </a:prstGeom>
          <a:noFill/>
        </p:spPr>
        <p:txBody>
          <a:bodyPr wrap="none" rtlCol="0">
            <a:spAutoFit/>
          </a:bodyPr>
          <a:lstStyle/>
          <a:p>
            <a:r>
              <a:rPr lang="de-DE" dirty="0" smtClean="0"/>
              <a:t>2) </a:t>
            </a:r>
            <a:r>
              <a:rPr lang="de-DE" dirty="0" err="1" smtClean="0"/>
              <a:t>Inovadruck</a:t>
            </a:r>
            <a:endParaRPr lang="de-DE" dirty="0"/>
          </a:p>
        </p:txBody>
      </p:sp>
      <p:sp>
        <p:nvSpPr>
          <p:cNvPr id="15" name="Textfeld 14"/>
          <p:cNvSpPr txBox="1"/>
          <p:nvPr/>
        </p:nvSpPr>
        <p:spPr>
          <a:xfrm>
            <a:off x="862105" y="3567164"/>
            <a:ext cx="1838965" cy="369332"/>
          </a:xfrm>
          <a:prstGeom prst="rect">
            <a:avLst/>
          </a:prstGeom>
          <a:noFill/>
        </p:spPr>
        <p:txBody>
          <a:bodyPr wrap="none" rtlCol="0">
            <a:spAutoFit/>
          </a:bodyPr>
          <a:lstStyle/>
          <a:p>
            <a:r>
              <a:rPr lang="de-DE" dirty="0" smtClean="0"/>
              <a:t>3) </a:t>
            </a:r>
            <a:r>
              <a:rPr lang="de-DE" dirty="0" err="1" smtClean="0"/>
              <a:t>Projecta</a:t>
            </a:r>
            <a:r>
              <a:rPr lang="de-DE" dirty="0" smtClean="0"/>
              <a:t> Print</a:t>
            </a:r>
            <a:endParaRPr lang="de-DE" dirty="0"/>
          </a:p>
        </p:txBody>
      </p:sp>
      <p:sp>
        <p:nvSpPr>
          <p:cNvPr id="16" name="Textfeld 15"/>
          <p:cNvSpPr txBox="1"/>
          <p:nvPr/>
        </p:nvSpPr>
        <p:spPr>
          <a:xfrm>
            <a:off x="5614976" y="3567164"/>
            <a:ext cx="2031325" cy="369332"/>
          </a:xfrm>
          <a:prstGeom prst="rect">
            <a:avLst/>
          </a:prstGeom>
          <a:noFill/>
        </p:spPr>
        <p:txBody>
          <a:bodyPr wrap="none" rtlCol="0">
            <a:spAutoFit/>
          </a:bodyPr>
          <a:lstStyle/>
          <a:p>
            <a:r>
              <a:rPr lang="de-DE" dirty="0" smtClean="0"/>
              <a:t>4) Die Druckprofis</a:t>
            </a:r>
            <a:endParaRPr lang="de-DE" dirty="0"/>
          </a:p>
        </p:txBody>
      </p:sp>
      <p:pic>
        <p:nvPicPr>
          <p:cNvPr id="1026" name="Picture 2" descr="StueningsDru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7468" y="5155117"/>
            <a:ext cx="1905000" cy="128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527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313" y="764704"/>
            <a:ext cx="8229600" cy="997200"/>
          </a:xfrm>
        </p:spPr>
        <p:txBody>
          <a:bodyPr/>
          <a:lstStyle/>
          <a:p>
            <a:r>
              <a:rPr lang="de-DE" dirty="0" smtClean="0"/>
              <a:t>1) Online Druckservices</a:t>
            </a:r>
            <a:endParaRPr lang="de-DE" dirty="0"/>
          </a:p>
        </p:txBody>
      </p:sp>
      <p:sp>
        <p:nvSpPr>
          <p:cNvPr id="5" name="Inhaltsplatzhalter 4"/>
          <p:cNvSpPr>
            <a:spLocks noGrp="1"/>
          </p:cNvSpPr>
          <p:nvPr>
            <p:ph idx="1"/>
          </p:nvPr>
        </p:nvSpPr>
        <p:spPr>
          <a:xfrm>
            <a:off x="468313" y="1592796"/>
            <a:ext cx="8229600" cy="4132800"/>
          </a:xfrm>
          <a:prstGeom prst="rect">
            <a:avLst/>
          </a:prstGeom>
        </p:spPr>
        <p:txBody>
          <a:bodyPr/>
          <a:lstStyle/>
          <a:p>
            <a:r>
              <a:rPr lang="de-DE" dirty="0" smtClean="0">
                <a:solidFill>
                  <a:schemeClr val="accent1"/>
                </a:solidFill>
              </a:rPr>
              <a:t>Profil</a:t>
            </a:r>
            <a:endParaRPr lang="de-DE" dirty="0">
              <a:solidFill>
                <a:schemeClr val="accent1"/>
              </a:solidFill>
            </a:endParaRPr>
          </a:p>
          <a:p>
            <a:pPr lvl="1"/>
            <a:r>
              <a:rPr lang="de-DE" sz="1600" dirty="0" smtClean="0"/>
              <a:t>Konzentration auf Online </a:t>
            </a:r>
            <a:r>
              <a:rPr lang="de-DE" sz="1600" dirty="0" err="1" smtClean="0"/>
              <a:t>Sales</a:t>
            </a:r>
            <a:r>
              <a:rPr lang="de-DE" sz="1600" dirty="0" smtClean="0"/>
              <a:t> in B2B Umgebung (mit Prinect Web-</a:t>
            </a:r>
            <a:r>
              <a:rPr lang="de-DE" sz="1600" dirty="0" err="1" smtClean="0"/>
              <a:t>to</a:t>
            </a:r>
            <a:r>
              <a:rPr lang="de-DE" sz="1600" dirty="0" smtClean="0"/>
              <a:t>-Print </a:t>
            </a:r>
            <a:r>
              <a:rPr lang="de-DE" sz="1600" dirty="0" err="1" smtClean="0"/>
              <a:t>Mgr</a:t>
            </a:r>
            <a:r>
              <a:rPr lang="de-DE" sz="1600" dirty="0" smtClean="0"/>
              <a:t>)</a:t>
            </a:r>
          </a:p>
          <a:p>
            <a:pPr lvl="1"/>
            <a:r>
              <a:rPr lang="de-DE" sz="1600" dirty="0" smtClean="0"/>
              <a:t>Kunden können Produkte einfach bestellen und z.T. inhaltlich selbst gestalten</a:t>
            </a:r>
            <a:endParaRPr lang="de-DE" sz="1600" dirty="0"/>
          </a:p>
          <a:p>
            <a:r>
              <a:rPr lang="de-DE" dirty="0" smtClean="0">
                <a:solidFill>
                  <a:schemeClr val="accent1"/>
                </a:solidFill>
              </a:rPr>
              <a:t>Herausforderung</a:t>
            </a:r>
            <a:endParaRPr lang="de-DE" dirty="0">
              <a:solidFill>
                <a:schemeClr val="accent1"/>
              </a:solidFill>
            </a:endParaRPr>
          </a:p>
          <a:p>
            <a:pPr lvl="1"/>
            <a:r>
              <a:rPr lang="de-DE" sz="1600" dirty="0" smtClean="0"/>
              <a:t>Hohe manuelle Aufwände, um viele kleinere Aufträge durch Sachbearbeiter und Produktion abzuwickeln</a:t>
            </a:r>
          </a:p>
          <a:p>
            <a:r>
              <a:rPr lang="de-DE" dirty="0" smtClean="0">
                <a:solidFill>
                  <a:schemeClr val="accent1"/>
                </a:solidFill>
              </a:rPr>
              <a:t>Lösungsmöglichkeiten</a:t>
            </a:r>
            <a:endParaRPr lang="de-DE" dirty="0">
              <a:solidFill>
                <a:schemeClr val="accent1"/>
              </a:solidFill>
            </a:endParaRPr>
          </a:p>
          <a:p>
            <a:pPr lvl="1"/>
            <a:r>
              <a:rPr lang="de-DE" sz="1600" dirty="0" smtClean="0"/>
              <a:t>Online-Anbindung W2P-Manager an Prinect Produktionsworkflow</a:t>
            </a:r>
            <a:br>
              <a:rPr lang="de-DE" sz="1600" dirty="0" smtClean="0"/>
            </a:br>
            <a:r>
              <a:rPr lang="de-DE" sz="1600" dirty="0" smtClean="0">
                <a:sym typeface="Wingdings" pitchFamily="2" charset="2"/>
              </a:rPr>
              <a:t> automatische Jobanlage und Vorkonfiguration  schnellere Produktion</a:t>
            </a:r>
          </a:p>
          <a:p>
            <a:pPr lvl="1"/>
            <a:r>
              <a:rPr lang="de-DE" sz="1600" dirty="0" smtClean="0">
                <a:sym typeface="Wingdings" pitchFamily="2" charset="2"/>
              </a:rPr>
              <a:t>Online-Anbindung W2P-Manager an MIS (Prinect Business Manager), um…</a:t>
            </a:r>
          </a:p>
          <a:p>
            <a:pPr lvl="2"/>
            <a:r>
              <a:rPr lang="de-DE" sz="1400" dirty="0" smtClean="0">
                <a:sym typeface="Wingdings" pitchFamily="2" charset="2"/>
              </a:rPr>
              <a:t>Schnell und einfach (auch gruppierte) Lieferscheine zu erstellen</a:t>
            </a:r>
          </a:p>
          <a:p>
            <a:pPr lvl="2"/>
            <a:r>
              <a:rPr lang="de-DE" sz="1400" dirty="0" smtClean="0">
                <a:sym typeface="Wingdings" pitchFamily="2" charset="2"/>
              </a:rPr>
              <a:t>Rechnungen einzeln oder gruppiert zu erstellen (z.B. Monatsrechnung) </a:t>
            </a:r>
          </a:p>
          <a:p>
            <a:pPr lvl="2"/>
            <a:r>
              <a:rPr lang="de-DE" sz="1400" dirty="0" smtClean="0">
                <a:sym typeface="Wingdings" pitchFamily="2" charset="2"/>
              </a:rPr>
              <a:t>Den Produktionsstatus im MIS zu überwachen (</a:t>
            </a:r>
            <a:r>
              <a:rPr lang="de-DE" sz="1400" dirty="0" err="1" smtClean="0">
                <a:sym typeface="Wingdings" pitchFamily="2" charset="2"/>
              </a:rPr>
              <a:t>Production</a:t>
            </a:r>
            <a:r>
              <a:rPr lang="de-DE" sz="1400" dirty="0" smtClean="0">
                <a:sym typeface="Wingdings" pitchFamily="2" charset="2"/>
              </a:rPr>
              <a:t> Monitor)</a:t>
            </a:r>
          </a:p>
          <a:p>
            <a:pPr lvl="2"/>
            <a:r>
              <a:rPr lang="de-DE" sz="1400" dirty="0" smtClean="0">
                <a:sym typeface="Wingdings" pitchFamily="2" charset="2"/>
              </a:rPr>
              <a:t>Kosten für die W2P Aufträge einzeln und in Statistiken auszuwerten</a:t>
            </a:r>
            <a:endParaRPr lang="de-DE" sz="1400" dirty="0" smtClean="0"/>
          </a:p>
          <a:p>
            <a:pPr marL="479425" lvl="1" indent="0">
              <a:buNone/>
            </a:pPr>
            <a:endParaRPr lang="de-DE" sz="1600" dirty="0"/>
          </a:p>
        </p:txBody>
      </p:sp>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4</a:t>
            </a:fld>
            <a:endParaRPr lang="de-DE"/>
          </a:p>
        </p:txBody>
      </p:sp>
    </p:spTree>
    <p:extLst>
      <p:ext uri="{BB962C8B-B14F-4D97-AF65-F5344CB8AC3E}">
        <p14:creationId xmlns:p14="http://schemas.microsoft.com/office/powerpoint/2010/main" val="3339426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313" y="764704"/>
            <a:ext cx="8229600" cy="997200"/>
          </a:xfrm>
        </p:spPr>
        <p:txBody>
          <a:bodyPr/>
          <a:lstStyle/>
          <a:p>
            <a:r>
              <a:rPr lang="de-DE" dirty="0"/>
              <a:t>2</a:t>
            </a:r>
            <a:r>
              <a:rPr lang="de-DE" dirty="0" smtClean="0"/>
              <a:t>) </a:t>
            </a:r>
            <a:r>
              <a:rPr lang="de-DE" dirty="0" err="1" smtClean="0"/>
              <a:t>Inovadruck</a:t>
            </a:r>
            <a:endParaRPr lang="de-DE" dirty="0"/>
          </a:p>
        </p:txBody>
      </p:sp>
      <p:sp>
        <p:nvSpPr>
          <p:cNvPr id="5" name="Inhaltsplatzhalter 4"/>
          <p:cNvSpPr>
            <a:spLocks noGrp="1"/>
          </p:cNvSpPr>
          <p:nvPr>
            <p:ph idx="1"/>
          </p:nvPr>
        </p:nvSpPr>
        <p:spPr>
          <a:xfrm>
            <a:off x="468313" y="1592796"/>
            <a:ext cx="8229600" cy="4132800"/>
          </a:xfrm>
          <a:prstGeom prst="rect">
            <a:avLst/>
          </a:prstGeom>
        </p:spPr>
        <p:txBody>
          <a:bodyPr/>
          <a:lstStyle/>
          <a:p>
            <a:r>
              <a:rPr lang="de-DE" dirty="0" smtClean="0">
                <a:solidFill>
                  <a:schemeClr val="accent1"/>
                </a:solidFill>
              </a:rPr>
              <a:t>Profil</a:t>
            </a:r>
            <a:endParaRPr lang="de-DE" dirty="0">
              <a:solidFill>
                <a:schemeClr val="accent1"/>
              </a:solidFill>
            </a:endParaRPr>
          </a:p>
          <a:p>
            <a:pPr lvl="1"/>
            <a:r>
              <a:rPr lang="de-DE" sz="1600" dirty="0" smtClean="0"/>
              <a:t>Akzidenzdrucker, aber hoher Umsatzanteil mit 5-10 Großkunden, die intensiv betreut werden</a:t>
            </a:r>
            <a:endParaRPr lang="de-DE" sz="1600" dirty="0"/>
          </a:p>
          <a:p>
            <a:r>
              <a:rPr lang="de-DE" dirty="0" smtClean="0">
                <a:solidFill>
                  <a:schemeClr val="accent1"/>
                </a:solidFill>
              </a:rPr>
              <a:t>Herausforderung</a:t>
            </a:r>
            <a:endParaRPr lang="de-DE" dirty="0">
              <a:solidFill>
                <a:schemeClr val="accent1"/>
              </a:solidFill>
            </a:endParaRPr>
          </a:p>
          <a:p>
            <a:pPr lvl="1"/>
            <a:r>
              <a:rPr lang="de-DE" sz="1600" dirty="0" smtClean="0"/>
              <a:t>Intensive Betreuung der Großkunden mit reduziertem Aufwand und kürzeren Antwortzeiten, auch durch den Außendienst</a:t>
            </a:r>
          </a:p>
          <a:p>
            <a:r>
              <a:rPr lang="de-DE" dirty="0" smtClean="0">
                <a:solidFill>
                  <a:schemeClr val="accent1"/>
                </a:solidFill>
              </a:rPr>
              <a:t>Lösungsmöglichkeiten</a:t>
            </a:r>
            <a:endParaRPr lang="de-DE" dirty="0">
              <a:solidFill>
                <a:schemeClr val="accent1"/>
              </a:solidFill>
            </a:endParaRPr>
          </a:p>
          <a:p>
            <a:pPr lvl="1"/>
            <a:r>
              <a:rPr lang="de-DE" sz="1600" dirty="0" smtClean="0"/>
              <a:t>Einsatz eines Online-Kundenportals des Prinect Business Managers, mit dem diese Großkunden einfach individuelle Anfragen erstellen, bestellen und den Status ihrer Projekte abrufen können</a:t>
            </a:r>
          </a:p>
          <a:p>
            <a:pPr lvl="1"/>
            <a:r>
              <a:rPr lang="de-DE" sz="1600" dirty="0" smtClean="0">
                <a:sym typeface="Wingdings" pitchFamily="2" charset="2"/>
              </a:rPr>
              <a:t>Online Portal für den Außerdienst , um auch mit Smartphone oder </a:t>
            </a:r>
            <a:r>
              <a:rPr lang="de-DE" sz="1600" dirty="0" err="1" smtClean="0">
                <a:sym typeface="Wingdings" pitchFamily="2" charset="2"/>
              </a:rPr>
              <a:t>Tablet</a:t>
            </a:r>
            <a:r>
              <a:rPr lang="de-DE" sz="1600" dirty="0" smtClean="0">
                <a:sym typeface="Wingdings" pitchFamily="2" charset="2"/>
              </a:rPr>
              <a:t> Kundeninfos abrufen und Anfragen, Bestellungen auslösen zu können</a:t>
            </a:r>
            <a:endParaRPr lang="de-DE" sz="1600" dirty="0" smtClean="0">
              <a:sym typeface="Wingdings" pitchFamily="2" charset="2"/>
            </a:endParaRPr>
          </a:p>
        </p:txBody>
      </p:sp>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5</a:t>
            </a:fld>
            <a:endParaRPr lang="de-DE"/>
          </a:p>
        </p:txBody>
      </p:sp>
    </p:spTree>
    <p:extLst>
      <p:ext uri="{BB962C8B-B14F-4D97-AF65-F5344CB8AC3E}">
        <p14:creationId xmlns:p14="http://schemas.microsoft.com/office/powerpoint/2010/main" val="17887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313" y="764704"/>
            <a:ext cx="8229600" cy="997200"/>
          </a:xfrm>
        </p:spPr>
        <p:txBody>
          <a:bodyPr/>
          <a:lstStyle/>
          <a:p>
            <a:r>
              <a:rPr lang="de-DE" dirty="0" smtClean="0"/>
              <a:t>3) </a:t>
            </a:r>
            <a:r>
              <a:rPr lang="de-DE" dirty="0" err="1" smtClean="0"/>
              <a:t>Projecta</a:t>
            </a:r>
            <a:r>
              <a:rPr lang="de-DE" dirty="0" smtClean="0"/>
              <a:t> Print</a:t>
            </a:r>
            <a:endParaRPr lang="de-DE" dirty="0"/>
          </a:p>
        </p:txBody>
      </p:sp>
      <p:sp>
        <p:nvSpPr>
          <p:cNvPr id="5" name="Inhaltsplatzhalter 4"/>
          <p:cNvSpPr>
            <a:spLocks noGrp="1"/>
          </p:cNvSpPr>
          <p:nvPr>
            <p:ph idx="1"/>
          </p:nvPr>
        </p:nvSpPr>
        <p:spPr>
          <a:xfrm>
            <a:off x="468313" y="1592796"/>
            <a:ext cx="8229600" cy="4132800"/>
          </a:xfrm>
          <a:prstGeom prst="rect">
            <a:avLst/>
          </a:prstGeom>
        </p:spPr>
        <p:txBody>
          <a:bodyPr/>
          <a:lstStyle/>
          <a:p>
            <a:r>
              <a:rPr lang="de-DE" dirty="0" smtClean="0">
                <a:solidFill>
                  <a:schemeClr val="accent1"/>
                </a:solidFill>
              </a:rPr>
              <a:t>Profil</a:t>
            </a:r>
            <a:endParaRPr lang="de-DE" dirty="0">
              <a:solidFill>
                <a:schemeClr val="accent1"/>
              </a:solidFill>
            </a:endParaRPr>
          </a:p>
          <a:p>
            <a:pPr lvl="1"/>
            <a:r>
              <a:rPr lang="de-DE" sz="1600" dirty="0" smtClean="0"/>
              <a:t>Anbieter von Gesamtlösungen für seine Kunden, d.h. neben klassischer Druckproduktion auch Trainingsangebote und Online-Dienstleistungen (z.B. Webseitengestaltung)</a:t>
            </a:r>
            <a:endParaRPr lang="de-DE" sz="1600" dirty="0"/>
          </a:p>
          <a:p>
            <a:r>
              <a:rPr lang="de-DE" dirty="0" smtClean="0">
                <a:solidFill>
                  <a:schemeClr val="accent1"/>
                </a:solidFill>
              </a:rPr>
              <a:t>Herausforderung</a:t>
            </a:r>
            <a:endParaRPr lang="de-DE" dirty="0">
              <a:solidFill>
                <a:schemeClr val="accent1"/>
              </a:solidFill>
            </a:endParaRPr>
          </a:p>
          <a:p>
            <a:pPr lvl="1"/>
            <a:r>
              <a:rPr lang="de-DE" sz="1600" dirty="0" smtClean="0"/>
              <a:t>Diese Gesamtlösungen sind oft als Kundenprojekt mit verschiedenen Komponenten aufgesetzt. Es muss transparent sein, welchen Status die einzelnen Projektbausteine habe, wer welche Aufgaben zu tun hat und ob das Projekt profitable ist oder nicht</a:t>
            </a:r>
          </a:p>
          <a:p>
            <a:r>
              <a:rPr lang="de-DE" dirty="0" smtClean="0">
                <a:solidFill>
                  <a:schemeClr val="accent1"/>
                </a:solidFill>
              </a:rPr>
              <a:t>Lösungsmöglichkeiten</a:t>
            </a:r>
            <a:endParaRPr lang="de-DE" dirty="0">
              <a:solidFill>
                <a:schemeClr val="accent1"/>
              </a:solidFill>
            </a:endParaRPr>
          </a:p>
          <a:p>
            <a:pPr lvl="1"/>
            <a:r>
              <a:rPr lang="de-DE" sz="1600" dirty="0" smtClean="0"/>
              <a:t>Komfortable Verwaltung von Kundenprojekten im Prinect Business Manager mit Übersicht über Status der einzelnen Bausteine und Kostenauswertung</a:t>
            </a:r>
          </a:p>
        </p:txBody>
      </p:sp>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6</a:t>
            </a:fld>
            <a:endParaRPr lang="de-DE"/>
          </a:p>
        </p:txBody>
      </p:sp>
    </p:spTree>
    <p:extLst>
      <p:ext uri="{BB962C8B-B14F-4D97-AF65-F5344CB8AC3E}">
        <p14:creationId xmlns:p14="http://schemas.microsoft.com/office/powerpoint/2010/main" val="806796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313" y="764704"/>
            <a:ext cx="8229600" cy="997200"/>
          </a:xfrm>
        </p:spPr>
        <p:txBody>
          <a:bodyPr/>
          <a:lstStyle/>
          <a:p>
            <a:r>
              <a:rPr lang="de-DE" dirty="0"/>
              <a:t>4</a:t>
            </a:r>
            <a:r>
              <a:rPr lang="de-DE" dirty="0" smtClean="0"/>
              <a:t>) Die Druckprofis</a:t>
            </a:r>
            <a:endParaRPr lang="de-DE" dirty="0"/>
          </a:p>
        </p:txBody>
      </p:sp>
      <p:sp>
        <p:nvSpPr>
          <p:cNvPr id="5" name="Inhaltsplatzhalter 4"/>
          <p:cNvSpPr>
            <a:spLocks noGrp="1"/>
          </p:cNvSpPr>
          <p:nvPr>
            <p:ph idx="1"/>
          </p:nvPr>
        </p:nvSpPr>
        <p:spPr>
          <a:xfrm>
            <a:off x="468313" y="1592796"/>
            <a:ext cx="8229600" cy="4132800"/>
          </a:xfrm>
          <a:prstGeom prst="rect">
            <a:avLst/>
          </a:prstGeom>
        </p:spPr>
        <p:txBody>
          <a:bodyPr/>
          <a:lstStyle/>
          <a:p>
            <a:r>
              <a:rPr lang="de-DE" dirty="0" smtClean="0">
                <a:solidFill>
                  <a:schemeClr val="accent1"/>
                </a:solidFill>
              </a:rPr>
              <a:t>Profil</a:t>
            </a:r>
            <a:endParaRPr lang="de-DE" dirty="0">
              <a:solidFill>
                <a:schemeClr val="accent1"/>
              </a:solidFill>
            </a:endParaRPr>
          </a:p>
          <a:p>
            <a:pPr lvl="1"/>
            <a:r>
              <a:rPr lang="de-DE" sz="1600" dirty="0" smtClean="0"/>
              <a:t>Akzidenzdrucker mit breit gefächertem Produkt- und Kundenportfolio.</a:t>
            </a:r>
          </a:p>
          <a:p>
            <a:pPr lvl="1"/>
            <a:r>
              <a:rPr lang="de-DE" sz="1600" dirty="0" smtClean="0"/>
              <a:t>Wahlspruch „Wir machen alles möglich“</a:t>
            </a:r>
          </a:p>
          <a:p>
            <a:pPr lvl="1"/>
            <a:r>
              <a:rPr lang="de-DE" sz="1600" dirty="0" smtClean="0"/>
              <a:t>Nach wie vor sehr gute Auslastung, aber sinkende Profitmargen</a:t>
            </a:r>
          </a:p>
          <a:p>
            <a:r>
              <a:rPr lang="de-DE" dirty="0" smtClean="0">
                <a:solidFill>
                  <a:schemeClr val="accent1"/>
                </a:solidFill>
              </a:rPr>
              <a:t>Herausforderung</a:t>
            </a:r>
            <a:endParaRPr lang="de-DE" dirty="0">
              <a:solidFill>
                <a:schemeClr val="accent1"/>
              </a:solidFill>
            </a:endParaRPr>
          </a:p>
          <a:p>
            <a:pPr lvl="1"/>
            <a:r>
              <a:rPr lang="de-DE" sz="1600" dirty="0" smtClean="0"/>
              <a:t>Um die Gewinnsituation zu </a:t>
            </a:r>
            <a:r>
              <a:rPr lang="de-DE" sz="1600" dirty="0" smtClean="0"/>
              <a:t>verbessern ist eine Neuausrichtung des Unternehmens notwendig. </a:t>
            </a:r>
          </a:p>
          <a:p>
            <a:pPr lvl="1"/>
            <a:r>
              <a:rPr lang="de-DE" sz="1600" dirty="0" smtClean="0"/>
              <a:t>Dazu müssen profitable und unprofitable Bereiche (Produkte, Kunden, </a:t>
            </a:r>
            <a:r>
              <a:rPr lang="de-DE" sz="1600" dirty="0" err="1" smtClean="0"/>
              <a:t>Produk-tion</a:t>
            </a:r>
            <a:r>
              <a:rPr lang="de-DE" sz="1600" dirty="0" smtClean="0"/>
              <a:t>) klar identifiziert werden, um die richtigen Entscheidungen treffen zu können</a:t>
            </a:r>
          </a:p>
          <a:p>
            <a:r>
              <a:rPr lang="de-DE" dirty="0" smtClean="0">
                <a:solidFill>
                  <a:schemeClr val="accent1"/>
                </a:solidFill>
              </a:rPr>
              <a:t>Lösungsmöglichkeiten</a:t>
            </a:r>
            <a:endParaRPr lang="de-DE" dirty="0">
              <a:solidFill>
                <a:schemeClr val="accent1"/>
              </a:solidFill>
            </a:endParaRPr>
          </a:p>
          <a:p>
            <a:pPr lvl="1"/>
            <a:r>
              <a:rPr lang="de-DE" sz="1600" dirty="0"/>
              <a:t>Detailanalyse mittels verschiedener MIS Reports, um basierend darauf fundierte strategische Entscheidungen für die Zukunft des Unternehmens zu treffen</a:t>
            </a:r>
          </a:p>
        </p:txBody>
      </p:sp>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7</a:t>
            </a:fld>
            <a:endParaRPr lang="de-DE"/>
          </a:p>
        </p:txBody>
      </p:sp>
    </p:spTree>
    <p:extLst>
      <p:ext uri="{BB962C8B-B14F-4D97-AF65-F5344CB8AC3E}">
        <p14:creationId xmlns:p14="http://schemas.microsoft.com/office/powerpoint/2010/main" val="1978062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8313" y="764704"/>
            <a:ext cx="8229600" cy="997200"/>
          </a:xfrm>
        </p:spPr>
        <p:txBody>
          <a:bodyPr/>
          <a:lstStyle/>
          <a:p>
            <a:r>
              <a:rPr lang="de-DE" dirty="0" smtClean="0"/>
              <a:t>Summary – Wie unterstützt der Prinect Business Manager das Geschäftsmodell der Druckereien</a:t>
            </a:r>
            <a:endParaRPr lang="de-DE" dirty="0"/>
          </a:p>
        </p:txBody>
      </p:sp>
      <p:sp>
        <p:nvSpPr>
          <p:cNvPr id="5" name="Inhaltsplatzhalter 4"/>
          <p:cNvSpPr>
            <a:spLocks noGrp="1"/>
          </p:cNvSpPr>
          <p:nvPr>
            <p:ph idx="1"/>
          </p:nvPr>
        </p:nvSpPr>
        <p:spPr>
          <a:xfrm>
            <a:off x="468313" y="1816480"/>
            <a:ext cx="8229600" cy="4132800"/>
          </a:xfrm>
          <a:prstGeom prst="rect">
            <a:avLst/>
          </a:prstGeom>
        </p:spPr>
        <p:txBody>
          <a:bodyPr/>
          <a:lstStyle/>
          <a:p>
            <a:r>
              <a:rPr lang="de-DE" i="1" dirty="0" smtClean="0"/>
              <a:t>Vereinfachtes Auftragsmanagement in Zusammenspiel mit Web-</a:t>
            </a:r>
            <a:r>
              <a:rPr lang="de-DE" i="1" dirty="0" err="1" smtClean="0"/>
              <a:t>to</a:t>
            </a:r>
            <a:r>
              <a:rPr lang="de-DE" i="1" dirty="0" smtClean="0"/>
              <a:t>-Print-Lösungen </a:t>
            </a:r>
          </a:p>
          <a:p>
            <a:pPr>
              <a:spcAft>
                <a:spcPts val="600"/>
              </a:spcAft>
            </a:pPr>
            <a:r>
              <a:rPr lang="de-DE" i="1" dirty="0" smtClean="0"/>
              <a:t>Einfachere und bessere Betreuung der Kunden mit </a:t>
            </a:r>
            <a:r>
              <a:rPr lang="de-DE" i="1" dirty="0" err="1" smtClean="0"/>
              <a:t>reuziertem</a:t>
            </a:r>
            <a:r>
              <a:rPr lang="de-DE" i="1" dirty="0" smtClean="0"/>
              <a:t> Aufwand über Einsatz von Online Portalen</a:t>
            </a:r>
          </a:p>
          <a:p>
            <a:pPr>
              <a:spcAft>
                <a:spcPts val="1200"/>
              </a:spcAft>
            </a:pPr>
            <a:r>
              <a:rPr lang="de-DE" i="1" dirty="0" smtClean="0"/>
              <a:t>Komfortables Handling auch von komplexeren Kundenprojekten</a:t>
            </a:r>
          </a:p>
          <a:p>
            <a:pPr marL="265113" lvl="2">
              <a:spcAft>
                <a:spcPts val="600"/>
              </a:spcAft>
            </a:pPr>
            <a:r>
              <a:rPr lang="de-DE" i="1" dirty="0" smtClean="0"/>
              <a:t> </a:t>
            </a:r>
            <a:r>
              <a:rPr lang="de-DE" i="1" dirty="0"/>
              <a:t>Genaue Analyse der </a:t>
            </a:r>
            <a:r>
              <a:rPr lang="de-DE" i="1" dirty="0" smtClean="0"/>
              <a:t>Profitabilität </a:t>
            </a:r>
            <a:r>
              <a:rPr lang="de-DE" i="1" dirty="0"/>
              <a:t>verschiedener Bereiche und </a:t>
            </a:r>
            <a:r>
              <a:rPr lang="de-DE" i="1" dirty="0" smtClean="0"/>
              <a:t>Kunden, basierend auf zuverlässigen Daten auch aus der Produktion</a:t>
            </a:r>
            <a:br>
              <a:rPr lang="de-DE" i="1" dirty="0" smtClean="0"/>
            </a:br>
            <a:endParaRPr lang="de-DE" i="1" dirty="0"/>
          </a:p>
          <a:p>
            <a:pPr marL="31750" indent="0">
              <a:spcAft>
                <a:spcPts val="600"/>
              </a:spcAft>
              <a:buNone/>
            </a:pPr>
            <a:r>
              <a:rPr lang="de-DE" i="1" dirty="0" smtClean="0"/>
              <a:t>… und natürlich die enge Integration mit dem Prinect Produktions-</a:t>
            </a:r>
            <a:br>
              <a:rPr lang="de-DE" i="1" dirty="0" smtClean="0"/>
            </a:br>
            <a:r>
              <a:rPr lang="de-DE" i="1" dirty="0" smtClean="0"/>
              <a:t>    </a:t>
            </a:r>
            <a:r>
              <a:rPr lang="de-DE" i="1" dirty="0" err="1" smtClean="0"/>
              <a:t>workflow</a:t>
            </a:r>
            <a:r>
              <a:rPr lang="de-DE" i="1" dirty="0" smtClean="0"/>
              <a:t>, um die Druckproduktion effizienter zu gestalten</a:t>
            </a:r>
            <a:endParaRPr lang="de-DE" i="1" dirty="0"/>
          </a:p>
          <a:p>
            <a:endParaRPr lang="de-DE" sz="1600" dirty="0"/>
          </a:p>
        </p:txBody>
      </p:sp>
      <p:sp>
        <p:nvSpPr>
          <p:cNvPr id="3" name="Foliennummernplatzhalter 2"/>
          <p:cNvSpPr>
            <a:spLocks noGrp="1"/>
          </p:cNvSpPr>
          <p:nvPr>
            <p:ph type="sldNum" sz="quarter" idx="11"/>
          </p:nvPr>
        </p:nvSpPr>
        <p:spPr>
          <a:prstGeom prst="rect">
            <a:avLst/>
          </a:prstGeom>
        </p:spPr>
        <p:txBody>
          <a:bodyPr/>
          <a:lstStyle/>
          <a:p>
            <a:pPr>
              <a:defRPr/>
            </a:pPr>
            <a:fld id="{9501A480-C14A-42DA-8FE3-86882EC74829}" type="slidenum">
              <a:rPr lang="de-DE"/>
              <a:pPr>
                <a:defRPr/>
              </a:pPr>
              <a:t>8</a:t>
            </a:fld>
            <a:endParaRPr lang="de-DE"/>
          </a:p>
        </p:txBody>
      </p:sp>
    </p:spTree>
    <p:extLst>
      <p:ext uri="{BB962C8B-B14F-4D97-AF65-F5344CB8AC3E}">
        <p14:creationId xmlns:p14="http://schemas.microsoft.com/office/powerpoint/2010/main" val="1758667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platzhalter 1"/>
          <p:cNvSpPr>
            <a:spLocks noGrp="1"/>
          </p:cNvSpPr>
          <p:nvPr>
            <p:ph type="body" sz="quarter" idx="10"/>
          </p:nvPr>
        </p:nvSpPr>
        <p:spPr>
          <a:xfrm>
            <a:off x="428625" y="4143375"/>
            <a:ext cx="5143500" cy="277813"/>
          </a:xfrm>
        </p:spPr>
        <p:txBody>
          <a:bodyPr/>
          <a:lstStyle/>
          <a:p>
            <a:r>
              <a:rPr lang="de-DE" noProof="0" dirty="0" smtClean="0">
                <a:latin typeface="Arial" charset="0"/>
                <a:cs typeface="Arial" charset="0"/>
              </a:rPr>
              <a:t>Prinect Anwendertage, 8. und 9. November 2013</a:t>
            </a:r>
          </a:p>
        </p:txBody>
      </p:sp>
      <p:sp>
        <p:nvSpPr>
          <p:cNvPr id="8195" name="Textplatzhalter 2"/>
          <p:cNvSpPr>
            <a:spLocks noGrp="1"/>
          </p:cNvSpPr>
          <p:nvPr>
            <p:ph type="body" sz="quarter" idx="11"/>
          </p:nvPr>
        </p:nvSpPr>
        <p:spPr>
          <a:xfrm>
            <a:off x="428625" y="4543527"/>
            <a:ext cx="5143500" cy="361637"/>
          </a:xfrm>
        </p:spPr>
        <p:txBody>
          <a:bodyPr/>
          <a:lstStyle/>
          <a:p>
            <a:pPr>
              <a:spcBef>
                <a:spcPct val="0"/>
              </a:spcBef>
              <a:spcAft>
                <a:spcPct val="0"/>
              </a:spcAft>
            </a:pPr>
            <a:r>
              <a:rPr lang="de-DE" noProof="0" dirty="0" smtClean="0">
                <a:latin typeface="Arial" charset="0"/>
                <a:cs typeface="Arial" charset="0"/>
              </a:rPr>
              <a:t>Vielen Dank für Ihre Aufmerksamkeit!</a:t>
            </a:r>
          </a:p>
        </p:txBody>
      </p:sp>
      <p:sp>
        <p:nvSpPr>
          <p:cNvPr id="8196" name="Textplatzhalter 3"/>
          <p:cNvSpPr>
            <a:spLocks noGrp="1"/>
          </p:cNvSpPr>
          <p:nvPr>
            <p:ph type="body" sz="quarter" idx="12"/>
          </p:nvPr>
        </p:nvSpPr>
        <p:spPr>
          <a:xfrm>
            <a:off x="428625" y="4953000"/>
            <a:ext cx="5143500" cy="551433"/>
          </a:xfrm>
        </p:spPr>
        <p:txBody>
          <a:bodyPr/>
          <a:lstStyle/>
          <a:p>
            <a:r>
              <a:rPr lang="de-DE" dirty="0" smtClean="0">
                <a:latin typeface="Arial" charset="0"/>
                <a:cs typeface="Arial" charset="0"/>
              </a:rPr>
              <a:t>Reiner Bachthaler, </a:t>
            </a:r>
            <a:r>
              <a:rPr lang="de-DE" dirty="0">
                <a:latin typeface="Arial" charset="0"/>
                <a:cs typeface="Arial" charset="0"/>
              </a:rPr>
              <a:t>Produktmanagement Prinect</a:t>
            </a:r>
          </a:p>
          <a:p>
            <a:endParaRPr dirty="0" smtClean="0">
              <a:latin typeface="Arial" charset="0"/>
              <a:cs typeface="Arial" charset="0"/>
            </a:endParaRPr>
          </a:p>
        </p:txBody>
      </p:sp>
    </p:spTree>
    <p:extLst>
      <p:ext uri="{BB962C8B-B14F-4D97-AF65-F5344CB8AC3E}">
        <p14:creationId xmlns:p14="http://schemas.microsoft.com/office/powerpoint/2010/main" val="687997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Heidelberg_Template_DE">
  <a:themeElements>
    <a:clrScheme name="Heidelberg_new">
      <a:dk1>
        <a:srgbClr val="000000"/>
      </a:dk1>
      <a:lt1>
        <a:srgbClr val="FFFFFF"/>
      </a:lt1>
      <a:dk2>
        <a:srgbClr val="003767"/>
      </a:dk2>
      <a:lt2>
        <a:srgbClr val="D4DBDE"/>
      </a:lt2>
      <a:accent1>
        <a:srgbClr val="004B8D"/>
      </a:accent1>
      <a:accent2>
        <a:srgbClr val="E21F23"/>
      </a:accent2>
      <a:accent3>
        <a:srgbClr val="A8B1B6"/>
      </a:accent3>
      <a:accent4>
        <a:srgbClr val="728BB8"/>
      </a:accent4>
      <a:accent5>
        <a:srgbClr val="F67E74"/>
      </a:accent5>
      <a:accent6>
        <a:srgbClr val="60656B"/>
      </a:accent6>
      <a:hlink>
        <a:srgbClr val="003767"/>
      </a:hlink>
      <a:folHlink>
        <a:srgbClr val="003767"/>
      </a:folHlink>
    </a:clrScheme>
    <a:fontScheme name="Heidelberg">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eidelberg Vorlage- Folien mit Kopfzeile (im Master ändern)">
  <a:themeElements>
    <a:clrScheme name="Heidelberg_new">
      <a:dk1>
        <a:srgbClr val="000000"/>
      </a:dk1>
      <a:lt1>
        <a:srgbClr val="FFFFFF"/>
      </a:lt1>
      <a:dk2>
        <a:srgbClr val="003767"/>
      </a:dk2>
      <a:lt2>
        <a:srgbClr val="D4DBDE"/>
      </a:lt2>
      <a:accent1>
        <a:srgbClr val="004B8D"/>
      </a:accent1>
      <a:accent2>
        <a:srgbClr val="E21F23"/>
      </a:accent2>
      <a:accent3>
        <a:srgbClr val="A8B1B6"/>
      </a:accent3>
      <a:accent4>
        <a:srgbClr val="728BB8"/>
      </a:accent4>
      <a:accent5>
        <a:srgbClr val="F67E74"/>
      </a:accent5>
      <a:accent6>
        <a:srgbClr val="60656B"/>
      </a:accent6>
      <a:hlink>
        <a:srgbClr val="003767"/>
      </a:hlink>
      <a:folHlink>
        <a:srgbClr val="003767"/>
      </a:folHlink>
    </a:clrScheme>
    <a:fontScheme name="Heidelberg">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5BAB95C4C5748861D2F04B5670607" ma:contentTypeVersion="8" ma:contentTypeDescription="Create a new document." ma:contentTypeScope="" ma:versionID="46e61221b860b1127018d2cf67284b5f">
  <xsd:schema xmlns:xsd="http://www.w3.org/2001/XMLSchema" xmlns:p="http://schemas.microsoft.com/office/2006/metadata/properties" xmlns:ns2="1f39064e-8b17-4030-8614-d2ce6d04e358" targetNamespace="http://schemas.microsoft.com/office/2006/metadata/properties" ma:root="true" ma:fieldsID="8c3c32134b24f722a8384b2136ad0f60" ns2:_="">
    <xsd:import namespace="1f39064e-8b17-4030-8614-d2ce6d04e358"/>
    <xsd:element name="properties">
      <xsd:complexType>
        <xsd:sequence>
          <xsd:element name="documentManagement">
            <xsd:complexType>
              <xsd:all>
                <xsd:element ref="ns2:Purpose_x0020_of_x0020_Use" minOccurs="0"/>
                <xsd:element ref="ns2:Language1" minOccurs="0"/>
                <xsd:element ref="ns2:Tam" minOccurs="0"/>
                <xsd:element ref="ns2:Product_x0020_Area" minOccurs="0"/>
                <xsd:element ref="ns2:Product_x0020_Segment" minOccurs="0"/>
                <xsd:element ref="ns2:Product" minOccurs="0"/>
                <xsd:element ref="ns2:Solutions" minOccurs="0"/>
              </xsd:all>
            </xsd:complexType>
          </xsd:element>
        </xsd:sequence>
      </xsd:complexType>
    </xsd:element>
  </xsd:schema>
  <xsd:schema xmlns:xsd="http://www.w3.org/2001/XMLSchema" xmlns:dms="http://schemas.microsoft.com/office/2006/documentManagement/types" targetNamespace="1f39064e-8b17-4030-8614-d2ce6d04e358" elementFormDefault="qualified">
    <xsd:import namespace="http://schemas.microsoft.com/office/2006/documentManagement/types"/>
    <xsd:element name="Purpose_x0020_of_x0020_Use" ma:index="8" nillable="true" ma:displayName="Purpose of Use" ma:list="{9cee0015-2879-4eb7-8edd-840fce1375c0}" ma:internalName="Purpose_x0020_of_x0020_Use" ma:showField="Title" ma:web="1f39064e-8b17-4030-8614-d2ce6d04e358">
      <xsd:simpleType>
        <xsd:restriction base="dms:Lookup"/>
      </xsd:simpleType>
    </xsd:element>
    <xsd:element name="Language1" ma:index="10" nillable="true" ma:displayName="Language" ma:list="{4f34ff5c-5ae3-434e-9051-986e9d3c7b70}" ma:internalName="Language1" ma:showField="Title" ma:web="1f39064e-8b17-4030-8614-d2ce6d04e358">
      <xsd:simpleType>
        <xsd:restriction base="dms:Lookup"/>
      </xsd:simpleType>
    </xsd:element>
    <xsd:element name="Tam" ma:index="11" nillable="true" ma:displayName="Team" ma:list="{526c4fd7-0647-4092-af10-abf945919103}" ma:internalName="Tam" ma:showField="Title" ma:web="1f39064e-8b17-4030-8614-d2ce6d04e358">
      <xsd:simpleType>
        <xsd:restriction base="dms:Lookup"/>
      </xsd:simpleType>
    </xsd:element>
    <xsd:element name="Product_x0020_Area" ma:index="12" nillable="true" ma:displayName="Product Area" ma:list="{b9bec7c5-f37d-42ba-9ec9-385a4072c6fc}" ma:internalName="Product_x0020_Area" ma:showField="Title" ma:web="1f39064e-8b17-4030-8614-d2ce6d04e358">
      <xsd:complexType>
        <xsd:complexContent>
          <xsd:extension base="dms:MultiChoiceLookup">
            <xsd:sequence>
              <xsd:element name="Value" type="dms:Lookup" maxOccurs="unbounded" minOccurs="0" nillable="true"/>
            </xsd:sequence>
          </xsd:extension>
        </xsd:complexContent>
      </xsd:complexType>
    </xsd:element>
    <xsd:element name="Product_x0020_Segment" ma:index="13" nillable="true" ma:displayName="Product Segment" ma:list="{e94d05b1-107c-4822-a0fb-0f49cb7dc1a1}" ma:internalName="Product_x0020_Segment" ma:showField="Title" ma:web="1f39064e-8b17-4030-8614-d2ce6d04e358">
      <xsd:complexType>
        <xsd:complexContent>
          <xsd:extension base="dms:MultiChoiceLookup">
            <xsd:sequence>
              <xsd:element name="Value" type="dms:Lookup" maxOccurs="unbounded" minOccurs="0" nillable="true"/>
            </xsd:sequence>
          </xsd:extension>
        </xsd:complexContent>
      </xsd:complexType>
    </xsd:element>
    <xsd:element name="Product" ma:index="14" nillable="true" ma:displayName="Product" ma:list="{f211d251-5ced-4cf9-ad8a-cdef31742ed2}" ma:internalName="Product" ma:showField="Title" ma:web="1f39064e-8b17-4030-8614-d2ce6d04e358">
      <xsd:complexType>
        <xsd:complexContent>
          <xsd:extension base="dms:MultiChoiceLookup">
            <xsd:sequence>
              <xsd:element name="Value" type="dms:Lookup" maxOccurs="unbounded" minOccurs="0" nillable="true"/>
            </xsd:sequence>
          </xsd:extension>
        </xsd:complexContent>
      </xsd:complexType>
    </xsd:element>
    <xsd:element name="Solutions" ma:index="15" nillable="true" ma:displayName="Solutions" ma:list="{d442a9b1-3f4b-4a44-8b1e-1fd730898232}" ma:internalName="Solutions" ma:showField="Title" ma:web="1f39064e-8b17-4030-8614-d2ce6d04e3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ma:index="9"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roduct_x0020_Area xmlns="1f39064e-8b17-4030-8614-d2ce6d04e358"/>
    <Product_x0020_Segment xmlns="1f39064e-8b17-4030-8614-d2ce6d04e358"/>
    <Purpose_x0020_of_x0020_Use xmlns="1f39064e-8b17-4030-8614-d2ce6d04e358" xsi:nil="true"/>
    <Language1 xmlns="1f39064e-8b17-4030-8614-d2ce6d04e358" xsi:nil="true"/>
    <Tam xmlns="1f39064e-8b17-4030-8614-d2ce6d04e358" xsi:nil="true"/>
    <Product xmlns="1f39064e-8b17-4030-8614-d2ce6d04e358"/>
    <Solutions xmlns="1f39064e-8b17-4030-8614-d2ce6d04e358"/>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CCCFDF-CD6B-4207-9330-F1674E607B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39064e-8b17-4030-8614-d2ce6d04e35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9FD52EF-9301-48CC-BB23-44D3B6DC9776}">
  <ds:schemaRefs>
    <ds:schemaRef ds:uri="http://schemas.microsoft.com/office/2006/metadata/properties"/>
    <ds:schemaRef ds:uri="1f39064e-8b17-4030-8614-d2ce6d04e358"/>
    <ds:schemaRef ds:uri="http://www.w3.org/XML/1998/namespace"/>
    <ds:schemaRef ds:uri="http://purl.org/dc/elements/1.1/"/>
    <ds:schemaRef ds:uri="http://purl.org/dc/terms/"/>
    <ds:schemaRef ds:uri="http://schemas.microsoft.com/office/2006/documentManagement/types"/>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CFD37EE7-B4AA-4823-BAC2-6CFB8E390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457</Words>
  <Application>Microsoft Office PowerPoint</Application>
  <PresentationFormat>Bildschirmpräsentation (4:3)</PresentationFormat>
  <Paragraphs>65</Paragraphs>
  <Slides>9</Slides>
  <Notes>0</Notes>
  <HiddenSlides>0</HiddenSlides>
  <MMClips>0</MMClips>
  <ScaleCrop>false</ScaleCrop>
  <HeadingPairs>
    <vt:vector size="4" baseType="variant">
      <vt:variant>
        <vt:lpstr>Design</vt:lpstr>
      </vt:variant>
      <vt:variant>
        <vt:i4>2</vt:i4>
      </vt:variant>
      <vt:variant>
        <vt:lpstr>Folientitel</vt:lpstr>
      </vt:variant>
      <vt:variant>
        <vt:i4>9</vt:i4>
      </vt:variant>
    </vt:vector>
  </HeadingPairs>
  <TitlesOfParts>
    <vt:vector size="11" baseType="lpstr">
      <vt:lpstr>Heidelberg_Template_DE</vt:lpstr>
      <vt:lpstr>Heidelberg Vorlage- Folien mit Kopfzeile (im Master ändern)</vt:lpstr>
      <vt:lpstr>PowerPoint-Präsentation</vt:lpstr>
      <vt:lpstr>Agenda</vt:lpstr>
      <vt:lpstr>PowerPoint-Präsentation</vt:lpstr>
      <vt:lpstr>1) Online Druckservices</vt:lpstr>
      <vt:lpstr>2) Inovadruck</vt:lpstr>
      <vt:lpstr>3) Projecta Print</vt:lpstr>
      <vt:lpstr>4) Die Druckprofis</vt:lpstr>
      <vt:lpstr>Summary – Wie unterstützt der Prinect Business Manager das Geschäftsmodell der Druckereien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Anwendertage: Wie kann ein MIS das Geschäftsmodell einer Druckerei unterstützen</dc:title>
  <dc:subject>Prinect Anwendertage 2013</dc:subject>
  <dc:creator>Heidelberger Druckmaschinen;Wiebke Stoltenberg</dc:creator>
  <cp:keywords>Prinect Business Manager </cp:keywords>
  <cp:lastModifiedBy>Bachthaler, Reiner PT-PM3</cp:lastModifiedBy>
  <cp:revision>158</cp:revision>
  <dcterms:created xsi:type="dcterms:W3CDTF">2007-10-20T10:26:57Z</dcterms:created>
  <dcterms:modified xsi:type="dcterms:W3CDTF">2013-10-31T16:21:26Z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127700</vt:r8>
  </property>
  <property fmtid="{D5CDD505-2E9C-101B-9397-08002B2CF9AE}" pid="3" name="ContentTypeId">
    <vt:lpwstr>0x010100EB55BAB95C4C5748861D2F04B5670607</vt:lpwstr>
  </property>
</Properties>
</file>